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media/image38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32"/>
  </p:handoutMasterIdLst>
  <p:sldIdLst>
    <p:sldId id="340" r:id="rId4"/>
    <p:sldId id="429" r:id="rId6"/>
    <p:sldId id="341" r:id="rId7"/>
    <p:sldId id="372" r:id="rId8"/>
    <p:sldId id="432" r:id="rId9"/>
    <p:sldId id="449" r:id="rId10"/>
    <p:sldId id="433" r:id="rId11"/>
    <p:sldId id="375" r:id="rId12"/>
    <p:sldId id="435" r:id="rId13"/>
    <p:sldId id="411" r:id="rId14"/>
    <p:sldId id="465" r:id="rId15"/>
    <p:sldId id="436" r:id="rId16"/>
    <p:sldId id="437" r:id="rId17"/>
    <p:sldId id="438" r:id="rId18"/>
    <p:sldId id="441" r:id="rId19"/>
    <p:sldId id="440" r:id="rId20"/>
    <p:sldId id="439" r:id="rId21"/>
    <p:sldId id="442" r:id="rId22"/>
    <p:sldId id="443" r:id="rId23"/>
    <p:sldId id="467" r:id="rId24"/>
    <p:sldId id="478" r:id="rId25"/>
    <p:sldId id="479" r:id="rId26"/>
    <p:sldId id="480" r:id="rId27"/>
    <p:sldId id="481" r:id="rId28"/>
    <p:sldId id="482" r:id="rId29"/>
    <p:sldId id="378" r:id="rId30"/>
    <p:sldId id="393" r:id="rId31"/>
  </p:sldIdLst>
  <p:sldSz cx="12192000" cy="6858000"/>
  <p:notesSz cx="6858000" cy="9144000"/>
  <p:embeddedFontLst>
    <p:embeddedFont>
      <p:font typeface="Inter" panose="020B0502030000000004" charset="0"/>
      <p:regular r:id="rId36"/>
      <p:bold r:id="rId37"/>
    </p:embeddedFont>
    <p:embeddedFont>
      <p:font typeface="Inter Black" panose="02000503000000020004" charset="0"/>
      <p:bold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DBF8"/>
    <a:srgbClr val="4589FB"/>
    <a:srgbClr val="4675FC"/>
    <a:srgbClr val="4AC7F9"/>
    <a:srgbClr val="47B2FA"/>
    <a:srgbClr val="54A6FB"/>
    <a:srgbClr val="54FDED"/>
    <a:srgbClr val="4EE4F0"/>
    <a:srgbClr val="49CCF3"/>
    <a:srgbClr val="44B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79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tags" Target="tags/tag338.xml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</a:fld>
            <a:endParaRPr lang="zh-CN" altLang="en-US"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</a:fld>
            <a:endParaRPr lang="zh-CN" altLang="en-US"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Inter Black" panose="02000503000000020004" charset="0"/>
        <a:ea typeface="Inter Black" panose="02000503000000020004" charset="0"/>
        <a:cs typeface="Inter" panose="020B05020300000000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Inter Black" panose="02000503000000020004" charset="0"/>
        <a:ea typeface="Inter Black" panose="02000503000000020004" charset="0"/>
        <a:cs typeface="Inter" panose="020B05020300000000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Inter Black" panose="02000503000000020004" charset="0"/>
        <a:ea typeface="Inter Black" panose="02000503000000020004" charset="0"/>
        <a:cs typeface="Inter" panose="020B05020300000000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Inter Black" panose="02000503000000020004" charset="0"/>
        <a:ea typeface="Inter Black" panose="02000503000000020004" charset="0"/>
        <a:cs typeface="Inter" panose="020B05020300000000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Inter Black" panose="02000503000000020004" charset="0"/>
        <a:ea typeface="Inter Black" panose="02000503000000020004" charset="0"/>
        <a:cs typeface="Inter" panose="020B05020300000000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audio" Target="../media/audio1.wav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0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audio" Target="../media/audio1.wav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audio" Target="../media/audio1.wav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audio" Target="../media/audio1.wav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0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audio" Target="../media/audio1.wav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audio" Target="../media/audio1.wav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audio" Target="../media/audio1.wav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7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7" name="Positive Motivation Corporat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6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6" name="Positive Motivation Corporat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7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7" name="Positive Motivation Corporat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7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7" name="Positive Motivation Corporat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7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7" name="Positive Motivation Corporat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7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7" name="Positive Motivation Corporat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8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8" name="Positive Motivation Corporat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10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10" name="Positive Motivation Corporat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6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6" name="Positive Motivation Corporat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5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5" name="Positive Motivation Corporat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8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8" name="Positive Motivation Corporat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7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7" name="Positive Motivation Corporate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7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7" name="Positive Motivation Corporat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6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6" name="Positive Motivation Corporat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7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7" name="Positive Motivation Corporat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7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7" name="Positive Motivation Corporat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8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8" name="Positive Motivation Corporat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10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10" name="Positive Motivation Corporat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6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6" name="Positive Motivation Corporat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5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5" name="Positive Motivation Corporat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8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8" name="Positive Motivation Corporat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7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7" name="Positive Motivation Corporat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audio" Target="../media/audio1.wav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audio" Target="../media/audio1.wav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Inter" panose="020B0502030000000004" charset="0"/>
                <a:ea typeface="Inter Black" panose="02000503000000020004" charset="0"/>
                <a:cs typeface="Inter" panose="020B05020300000000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Inter" panose="020B0502030000000004" charset="0"/>
                <a:ea typeface="Inter Black" panose="02000503000000020004" charset="0"/>
                <a:cs typeface="Inter" panose="020B050203000000000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Inter" panose="020B0502030000000004" charset="0"/>
                <a:ea typeface="Inter Black" panose="02000503000000020004" charset="0"/>
                <a:cs typeface="Inter" panose="020B05020300000000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18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18" name="Positive Motivation Corporate.wav"/>
          </p:stSnd>
        </p:sndAc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Inter" panose="020B0502030000000004" charset="0"/>
                <a:ea typeface="Inter Black" panose="02000503000000020004" charset="0"/>
                <a:cs typeface="Inter" panose="020B05020300000000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Inter" panose="020B0502030000000004" charset="0"/>
                <a:ea typeface="Inter Black" panose="02000503000000020004" charset="0"/>
                <a:cs typeface="Inter" panose="020B050203000000000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Inter" panose="020B0502030000000004" charset="0"/>
                <a:ea typeface="Inter Black" panose="02000503000000020004" charset="0"/>
                <a:cs typeface="Inter" panose="020B05020300000000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18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18" name="Positive Motivation Corporate.wav"/>
          </p:stSnd>
        </p:sndAc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Inter" panose="020B0502030000000004" charset="0"/>
          <a:ea typeface="Inter Black" panose="02000503000000020004" charset="0"/>
          <a:cs typeface="Inter" panose="020B05020300000000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9" Type="http://schemas.openxmlformats.org/officeDocument/2006/relationships/notesSlide" Target="../notesSlides/notesSlide1.xml"/><Relationship Id="rId28" Type="http://schemas.openxmlformats.org/officeDocument/2006/relationships/slideLayout" Target="../slideLayouts/slideLayout12.xml"/><Relationship Id="rId27" Type="http://schemas.openxmlformats.org/officeDocument/2006/relationships/audio" Target="../media/audio1.wav"/><Relationship Id="rId26" Type="http://schemas.openxmlformats.org/officeDocument/2006/relationships/tags" Target="../tags/tag149.xml"/><Relationship Id="rId25" Type="http://schemas.openxmlformats.org/officeDocument/2006/relationships/image" Target="../media/image1.png"/><Relationship Id="rId24" Type="http://schemas.openxmlformats.org/officeDocument/2006/relationships/tags" Target="../tags/tag148.xml"/><Relationship Id="rId23" Type="http://schemas.openxmlformats.org/officeDocument/2006/relationships/tags" Target="../tags/tag147.xml"/><Relationship Id="rId22" Type="http://schemas.openxmlformats.org/officeDocument/2006/relationships/tags" Target="../tags/tag146.xml"/><Relationship Id="rId21" Type="http://schemas.openxmlformats.org/officeDocument/2006/relationships/tags" Target="../tags/tag145.xml"/><Relationship Id="rId20" Type="http://schemas.openxmlformats.org/officeDocument/2006/relationships/tags" Target="../tags/tag144.xml"/><Relationship Id="rId2" Type="http://schemas.openxmlformats.org/officeDocument/2006/relationships/tags" Target="../tags/tag126.xml"/><Relationship Id="rId19" Type="http://schemas.openxmlformats.org/officeDocument/2006/relationships/tags" Target="../tags/tag143.xml"/><Relationship Id="rId18" Type="http://schemas.openxmlformats.org/officeDocument/2006/relationships/tags" Target="../tags/tag142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image" Target="../media/image21.emf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21.xml"/><Relationship Id="rId7" Type="http://schemas.openxmlformats.org/officeDocument/2006/relationships/image" Target="../media/image22.png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image" Target="../media/image23.emf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image" Target="../media/image24.emf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image" Target="../media/image25.png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image" Target="../media/image26.emf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image" Target="../media/image27.emf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image" Target="../media/image28.png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image" Target="../media/image29.emf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image" Target="../media/image30.emf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1.wav"/><Relationship Id="rId3" Type="http://schemas.openxmlformats.org/officeDocument/2006/relationships/tags" Target="../tags/tag151.xml"/><Relationship Id="rId2" Type="http://schemas.openxmlformats.org/officeDocument/2006/relationships/image" Target="../media/image2.jpeg"/><Relationship Id="rId1" Type="http://schemas.openxmlformats.org/officeDocument/2006/relationships/tags" Target="../tags/tag15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75.xml"/><Relationship Id="rId7" Type="http://schemas.openxmlformats.org/officeDocument/2006/relationships/image" Target="../media/image31.jpeg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81.xml"/><Relationship Id="rId7" Type="http://schemas.openxmlformats.org/officeDocument/2006/relationships/image" Target="../media/image32.png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87.xml"/><Relationship Id="rId7" Type="http://schemas.openxmlformats.org/officeDocument/2006/relationships/image" Target="../media/image33.png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93.xml"/><Relationship Id="rId7" Type="http://schemas.openxmlformats.org/officeDocument/2006/relationships/image" Target="../media/image34.png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99.xml"/><Relationship Id="rId7" Type="http://schemas.openxmlformats.org/officeDocument/2006/relationships/image" Target="../media/image35.jpeg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305.xml"/><Relationship Id="rId7" Type="http://schemas.openxmlformats.org/officeDocument/2006/relationships/image" Target="../media/image31.jpeg"/><Relationship Id="rId6" Type="http://schemas.openxmlformats.org/officeDocument/2006/relationships/tags" Target="../tags/tag304.xml"/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1" Type="http://schemas.openxmlformats.org/officeDocument/2006/relationships/notesSlide" Target="../notesSlides/notesSlide25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svg"/><Relationship Id="rId8" Type="http://schemas.openxmlformats.org/officeDocument/2006/relationships/image" Target="../media/image37.png"/><Relationship Id="rId7" Type="http://schemas.openxmlformats.org/officeDocument/2006/relationships/tags" Target="../tags/tag310.xml"/><Relationship Id="rId6" Type="http://schemas.openxmlformats.org/officeDocument/2006/relationships/image" Target="../media/image36.jpeg"/><Relationship Id="rId5" Type="http://schemas.openxmlformats.org/officeDocument/2006/relationships/image" Target="../media/image3.jpeg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7" Type="http://schemas.openxmlformats.org/officeDocument/2006/relationships/notesSlide" Target="../notesSlides/notesSlide26.xml"/><Relationship Id="rId16" Type="http://schemas.openxmlformats.org/officeDocument/2006/relationships/slideLayout" Target="../slideLayouts/slideLayout12.xml"/><Relationship Id="rId15" Type="http://schemas.openxmlformats.org/officeDocument/2006/relationships/audio" Target="../media/audio1.wav"/><Relationship Id="rId14" Type="http://schemas.openxmlformats.org/officeDocument/2006/relationships/tags" Target="../tags/tag312.xml"/><Relationship Id="rId13" Type="http://schemas.openxmlformats.org/officeDocument/2006/relationships/image" Target="../media/image41.png"/><Relationship Id="rId12" Type="http://schemas.openxmlformats.org/officeDocument/2006/relationships/image" Target="../media/image40.png"/><Relationship Id="rId11" Type="http://schemas.openxmlformats.org/officeDocument/2006/relationships/image" Target="../media/image39.png"/><Relationship Id="rId10" Type="http://schemas.openxmlformats.org/officeDocument/2006/relationships/tags" Target="../tags/tag311.xml"/><Relationship Id="rId1" Type="http://schemas.openxmlformats.org/officeDocument/2006/relationships/tags" Target="../tags/tag30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tags" Target="../tags/tag319.xml"/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0" Type="http://schemas.openxmlformats.org/officeDocument/2006/relationships/notesSlide" Target="../notesSlides/notesSlide27.xml"/><Relationship Id="rId3" Type="http://schemas.openxmlformats.org/officeDocument/2006/relationships/tags" Target="../tags/tag314.xml"/><Relationship Id="rId29" Type="http://schemas.openxmlformats.org/officeDocument/2006/relationships/slideLayout" Target="../slideLayouts/slideLayout12.xml"/><Relationship Id="rId28" Type="http://schemas.openxmlformats.org/officeDocument/2006/relationships/audio" Target="../media/audio1.wav"/><Relationship Id="rId27" Type="http://schemas.openxmlformats.org/officeDocument/2006/relationships/tags" Target="../tags/tag337.xml"/><Relationship Id="rId26" Type="http://schemas.openxmlformats.org/officeDocument/2006/relationships/image" Target="../media/image43.jpeg"/><Relationship Id="rId25" Type="http://schemas.openxmlformats.org/officeDocument/2006/relationships/tags" Target="../tags/tag336.xml"/><Relationship Id="rId24" Type="http://schemas.openxmlformats.org/officeDocument/2006/relationships/tags" Target="../tags/tag335.xml"/><Relationship Id="rId23" Type="http://schemas.openxmlformats.org/officeDocument/2006/relationships/tags" Target="../tags/tag334.xml"/><Relationship Id="rId22" Type="http://schemas.openxmlformats.org/officeDocument/2006/relationships/tags" Target="../tags/tag333.xml"/><Relationship Id="rId21" Type="http://schemas.openxmlformats.org/officeDocument/2006/relationships/tags" Target="../tags/tag332.xml"/><Relationship Id="rId20" Type="http://schemas.openxmlformats.org/officeDocument/2006/relationships/tags" Target="../tags/tag331.xml"/><Relationship Id="rId2" Type="http://schemas.openxmlformats.org/officeDocument/2006/relationships/tags" Target="../tags/tag313.xml"/><Relationship Id="rId19" Type="http://schemas.openxmlformats.org/officeDocument/2006/relationships/tags" Target="../tags/tag330.xml"/><Relationship Id="rId18" Type="http://schemas.openxmlformats.org/officeDocument/2006/relationships/tags" Target="../tags/tag329.xml"/><Relationship Id="rId17" Type="http://schemas.openxmlformats.org/officeDocument/2006/relationships/tags" Target="../tags/tag328.xml"/><Relationship Id="rId16" Type="http://schemas.openxmlformats.org/officeDocument/2006/relationships/tags" Target="../tags/tag327.xml"/><Relationship Id="rId15" Type="http://schemas.openxmlformats.org/officeDocument/2006/relationships/tags" Target="../tags/tag326.xml"/><Relationship Id="rId14" Type="http://schemas.openxmlformats.org/officeDocument/2006/relationships/tags" Target="../tags/tag325.xml"/><Relationship Id="rId13" Type="http://schemas.openxmlformats.org/officeDocument/2006/relationships/tags" Target="../tags/tag324.xml"/><Relationship Id="rId12" Type="http://schemas.openxmlformats.org/officeDocument/2006/relationships/tags" Target="../tags/tag323.xml"/><Relationship Id="rId11" Type="http://schemas.openxmlformats.org/officeDocument/2006/relationships/tags" Target="../tags/tag322.xml"/><Relationship Id="rId10" Type="http://schemas.openxmlformats.org/officeDocument/2006/relationships/tags" Target="../tags/tag321.xml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12.xml"/><Relationship Id="rId22" Type="http://schemas.openxmlformats.org/officeDocument/2006/relationships/audio" Target="../media/audio1.wav"/><Relationship Id="rId21" Type="http://schemas.openxmlformats.org/officeDocument/2006/relationships/tags" Target="../tags/tag172.xml"/><Relationship Id="rId20" Type="http://schemas.openxmlformats.org/officeDocument/2006/relationships/tags" Target="../tags/tag171.xml"/><Relationship Id="rId2" Type="http://schemas.openxmlformats.org/officeDocument/2006/relationships/tags" Target="../tags/tag153.xml"/><Relationship Id="rId19" Type="http://schemas.openxmlformats.org/officeDocument/2006/relationships/tags" Target="../tags/tag170.xml"/><Relationship Id="rId18" Type="http://schemas.openxmlformats.org/officeDocument/2006/relationships/tags" Target="../tags/tag169.xml"/><Relationship Id="rId17" Type="http://schemas.openxmlformats.org/officeDocument/2006/relationships/tags" Target="../tags/tag168.xml"/><Relationship Id="rId16" Type="http://schemas.openxmlformats.org/officeDocument/2006/relationships/tags" Target="../tags/tag167.xml"/><Relationship Id="rId15" Type="http://schemas.openxmlformats.org/officeDocument/2006/relationships/tags" Target="../tags/tag166.xml"/><Relationship Id="rId14" Type="http://schemas.openxmlformats.org/officeDocument/2006/relationships/tags" Target="../tags/tag165.xml"/><Relationship Id="rId13" Type="http://schemas.openxmlformats.org/officeDocument/2006/relationships/tags" Target="../tags/tag164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tags" Target="../tags/tag15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12.xml"/><Relationship Id="rId12" Type="http://schemas.openxmlformats.org/officeDocument/2006/relationships/audio" Target="../media/audio1.wav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tags" Target="../tags/tag17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12.xml"/><Relationship Id="rId16" Type="http://schemas.openxmlformats.org/officeDocument/2006/relationships/audio" Target="../media/audio1.wav"/><Relationship Id="rId15" Type="http://schemas.openxmlformats.org/officeDocument/2006/relationships/tags" Target="../tags/tag187.xml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tags" Target="../tags/tag186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8" Type="http://schemas.openxmlformats.org/officeDocument/2006/relationships/notesSlide" Target="../notesSlides/notesSlide6.xml"/><Relationship Id="rId17" Type="http://schemas.openxmlformats.org/officeDocument/2006/relationships/slideLayout" Target="../slideLayouts/slideLayout12.xml"/><Relationship Id="rId16" Type="http://schemas.openxmlformats.org/officeDocument/2006/relationships/audio" Target="../media/audio1.wav"/><Relationship Id="rId15" Type="http://schemas.openxmlformats.org/officeDocument/2006/relationships/tags" Target="../tags/tag191.xml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tags" Target="../tags/tag190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195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687830" y="2846070"/>
            <a:ext cx="8978265" cy="1012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6000">
                <a:solidFill>
                  <a:schemeClr val="bg1"/>
                </a:soli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TECHNOLOGY BENCH</a:t>
            </a:r>
            <a:endParaRPr lang="en-US" altLang="zh-CN" sz="6000">
              <a:solidFill>
                <a:schemeClr val="bg1"/>
              </a:solidFill>
              <a:effectLst/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</p:txBody>
      </p:sp>
      <p:sp>
        <p:nvSpPr>
          <p:cNvPr id="22" name="任意多边形: 形状 14"/>
          <p:cNvSpPr/>
          <p:nvPr>
            <p:custDataLst>
              <p:tags r:id="rId2"/>
            </p:custDataLst>
          </p:nvPr>
        </p:nvSpPr>
        <p:spPr>
          <a:xfrm>
            <a:off x="2378151" y="389913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38100">
            <a:gradFill>
              <a:gsLst>
                <a:gs pos="2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59" name="任意多边形: 形状 158"/>
          <p:cNvSpPr/>
          <p:nvPr/>
        </p:nvSpPr>
        <p:spPr>
          <a:xfrm>
            <a:off x="4629150" y="4827270"/>
            <a:ext cx="2934335" cy="559435"/>
          </a:xfrm>
          <a:custGeom>
            <a:avLst/>
            <a:gdLst>
              <a:gd name="connsiteX0" fmla="*/ 0 w 2880000"/>
              <a:gd name="connsiteY0" fmla="*/ 0 h 3600000"/>
              <a:gd name="connsiteX1" fmla="*/ 882815 w 2880000"/>
              <a:gd name="connsiteY1" fmla="*/ 0 h 3600000"/>
              <a:gd name="connsiteX2" fmla="*/ 942863 w 2880000"/>
              <a:gd name="connsiteY2" fmla="*/ 60048 h 3600000"/>
              <a:gd name="connsiteX3" fmla="*/ 1902766 w 2880000"/>
              <a:gd name="connsiteY3" fmla="*/ 60048 h 3600000"/>
              <a:gd name="connsiteX4" fmla="*/ 1962813 w 2880000"/>
              <a:gd name="connsiteY4" fmla="*/ 0 h 3600000"/>
              <a:gd name="connsiteX5" fmla="*/ 2880000 w 2880000"/>
              <a:gd name="connsiteY5" fmla="*/ 0 h 3600000"/>
              <a:gd name="connsiteX6" fmla="*/ 2880000 w 2880000"/>
              <a:gd name="connsiteY6" fmla="*/ 3600000 h 3600000"/>
              <a:gd name="connsiteX7" fmla="*/ 1957099 w 2880000"/>
              <a:gd name="connsiteY7" fmla="*/ 3600000 h 3600000"/>
              <a:gd name="connsiteX8" fmla="*/ 1902766 w 2880000"/>
              <a:gd name="connsiteY8" fmla="*/ 3545666 h 3600000"/>
              <a:gd name="connsiteX9" fmla="*/ 942863 w 2880000"/>
              <a:gd name="connsiteY9" fmla="*/ 3545666 h 3600000"/>
              <a:gd name="connsiteX10" fmla="*/ 888529 w 2880000"/>
              <a:gd name="connsiteY10" fmla="*/ 3600000 h 3600000"/>
              <a:gd name="connsiteX11" fmla="*/ 0 w 2880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000" h="3600000">
                <a:moveTo>
                  <a:pt x="0" y="0"/>
                </a:moveTo>
                <a:lnTo>
                  <a:pt x="882815" y="0"/>
                </a:lnTo>
                <a:lnTo>
                  <a:pt x="942863" y="60048"/>
                </a:lnTo>
                <a:lnTo>
                  <a:pt x="1902766" y="60048"/>
                </a:lnTo>
                <a:lnTo>
                  <a:pt x="1962813" y="0"/>
                </a:lnTo>
                <a:lnTo>
                  <a:pt x="2880000" y="0"/>
                </a:lnTo>
                <a:lnTo>
                  <a:pt x="2880000" y="3600000"/>
                </a:lnTo>
                <a:lnTo>
                  <a:pt x="1957099" y="3600000"/>
                </a:lnTo>
                <a:lnTo>
                  <a:pt x="1902766" y="3545666"/>
                </a:lnTo>
                <a:lnTo>
                  <a:pt x="942863" y="3545666"/>
                </a:lnTo>
                <a:lnTo>
                  <a:pt x="888529" y="3600000"/>
                </a:lnTo>
                <a:lnTo>
                  <a:pt x="0" y="3600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5000">
                <a:schemeClr val="accent1">
                  <a:alpha val="0"/>
                </a:schemeClr>
              </a:gs>
              <a:gs pos="94000">
                <a:schemeClr val="accent1"/>
              </a:gs>
              <a:gs pos="25000">
                <a:schemeClr val="accent1">
                  <a:alpha val="0"/>
                </a:schemeClr>
              </a:gs>
            </a:gsLst>
            <a:lin ang="0" scaled="0"/>
          </a:gradFill>
          <a:ln w="19050">
            <a:gradFill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cs typeface="Inter" panose="020B050203000000000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4476750" y="4907598"/>
            <a:ext cx="3238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dirty="0">
                <a:solidFill>
                  <a:schemeClr val="tx1"/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Crafting Technologies</a:t>
            </a:r>
            <a:endParaRPr lang="en-US" altLang="zh-CN" sz="2000" dirty="0">
              <a:solidFill>
                <a:schemeClr val="tx1"/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sp>
        <p:nvSpPr>
          <p:cNvPr id="41" name="任意多边形: 形状 138"/>
          <p:cNvSpPr/>
          <p:nvPr>
            <p:custDataLst>
              <p:tags r:id="rId4"/>
            </p:custDataLst>
          </p:nvPr>
        </p:nvSpPr>
        <p:spPr>
          <a:xfrm>
            <a:off x="308610" y="503873"/>
            <a:ext cx="11576685" cy="585025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04698" y="451485"/>
            <a:ext cx="6646342" cy="1426104"/>
            <a:chOff x="1075" y="1072"/>
            <a:chExt cx="3850" cy="1210"/>
          </a:xfrm>
        </p:grpSpPr>
        <p:sp>
          <p:nvSpPr>
            <p:cNvPr id="16" name="平行四边形 15"/>
            <p:cNvSpPr/>
            <p:nvPr>
              <p:custDataLst>
                <p:tags r:id="rId5"/>
              </p:custDataLst>
            </p:nvPr>
          </p:nvSpPr>
          <p:spPr>
            <a:xfrm>
              <a:off x="1102" y="1216"/>
              <a:ext cx="3624" cy="1044"/>
            </a:xfrm>
            <a:prstGeom prst="parallelogram">
              <a:avLst>
                <a:gd name="adj" fmla="val 82143"/>
              </a:avLst>
            </a:prstGeom>
            <a:gradFill>
              <a:gsLst>
                <a:gs pos="0">
                  <a:srgbClr val="4675FC"/>
                </a:gs>
                <a:gs pos="100000">
                  <a:srgbClr val="4675FC">
                    <a:alpha val="0"/>
                  </a:srgbClr>
                </a:gs>
              </a:gsLst>
              <a:lin ang="18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sp>
          <p:nvSpPr>
            <p:cNvPr id="2" name="平行四边形 1"/>
            <p:cNvSpPr/>
            <p:nvPr>
              <p:custDataLst>
                <p:tags r:id="rId6"/>
              </p:custDataLst>
            </p:nvPr>
          </p:nvSpPr>
          <p:spPr>
            <a:xfrm>
              <a:off x="1075" y="1072"/>
              <a:ext cx="3850" cy="1210"/>
            </a:xfrm>
            <a:prstGeom prst="parallelogram">
              <a:avLst>
                <a:gd name="adj" fmla="val 82143"/>
              </a:avLst>
            </a:prstGeom>
            <a:noFill/>
            <a:ln w="12700">
              <a:gradFill flip="none" rotWithShape="1">
                <a:gsLst>
                  <a:gs pos="36000">
                    <a:schemeClr val="accent1"/>
                  </a:gs>
                  <a:gs pos="75000">
                    <a:schemeClr val="accent1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</p:grpSp>
      <p:sp>
        <p:nvSpPr>
          <p:cNvPr id="5" name="任意多边形: 形状 21"/>
          <p:cNvSpPr/>
          <p:nvPr>
            <p:custDataLst>
              <p:tags r:id="rId7"/>
            </p:custDataLst>
          </p:nvPr>
        </p:nvSpPr>
        <p:spPr>
          <a:xfrm rot="16200000" flipV="1">
            <a:off x="-2199640" y="3370898"/>
            <a:ext cx="4707890" cy="116205"/>
          </a:xfrm>
          <a:custGeom>
            <a:avLst/>
            <a:gdLst>
              <a:gd name="connsiteX0" fmla="*/ 0 w 3238500"/>
              <a:gd name="connsiteY0" fmla="*/ 118110 h 118110"/>
              <a:gd name="connsiteX1" fmla="*/ 118110 w 3238500"/>
              <a:gd name="connsiteY1" fmla="*/ 0 h 118110"/>
              <a:gd name="connsiteX2" fmla="*/ 3124200 w 3238500"/>
              <a:gd name="connsiteY2" fmla="*/ 0 h 118110"/>
              <a:gd name="connsiteX3" fmla="*/ 3238500 w 3238500"/>
              <a:gd name="connsiteY3" fmla="*/ 114300 h 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118110">
                <a:moveTo>
                  <a:pt x="0" y="118110"/>
                </a:moveTo>
                <a:lnTo>
                  <a:pt x="118110" y="0"/>
                </a:lnTo>
                <a:lnTo>
                  <a:pt x="3124200" y="0"/>
                </a:lnTo>
                <a:lnTo>
                  <a:pt x="3238500" y="114300"/>
                </a:lnTo>
              </a:path>
            </a:pathLst>
          </a:custGeom>
          <a:noFill/>
          <a:ln w="9525">
            <a:solidFill>
              <a:schemeClr val="accent1">
                <a:alpha val="70000"/>
              </a:schemeClr>
            </a:solidFill>
            <a:headEnd type="oval" w="sm" len="sm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17818" y="176530"/>
            <a:ext cx="11556365" cy="135890"/>
            <a:chOff x="625" y="278"/>
            <a:chExt cx="18199" cy="214"/>
          </a:xfrm>
        </p:grpSpPr>
        <p:sp>
          <p:nvSpPr>
            <p:cNvPr id="24" name="任意多边形: 形状 21"/>
            <p:cNvSpPr/>
            <p:nvPr>
              <p:custDataLst>
                <p:tags r:id="rId8"/>
              </p:custDataLst>
            </p:nvPr>
          </p:nvSpPr>
          <p:spPr>
            <a:xfrm flipV="1">
              <a:off x="7028" y="278"/>
              <a:ext cx="5889" cy="215"/>
            </a:xfrm>
            <a:custGeom>
              <a:avLst/>
              <a:gdLst>
                <a:gd name="connsiteX0" fmla="*/ 0 w 3238500"/>
                <a:gd name="connsiteY0" fmla="*/ 118110 h 118110"/>
                <a:gd name="connsiteX1" fmla="*/ 118110 w 3238500"/>
                <a:gd name="connsiteY1" fmla="*/ 0 h 118110"/>
                <a:gd name="connsiteX2" fmla="*/ 3124200 w 3238500"/>
                <a:gd name="connsiteY2" fmla="*/ 0 h 118110"/>
                <a:gd name="connsiteX3" fmla="*/ 3238500 w 3238500"/>
                <a:gd name="connsiteY3" fmla="*/ 114300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118110">
                  <a:moveTo>
                    <a:pt x="0" y="118110"/>
                  </a:moveTo>
                  <a:lnTo>
                    <a:pt x="118110" y="0"/>
                  </a:lnTo>
                  <a:lnTo>
                    <a:pt x="3124200" y="0"/>
                  </a:lnTo>
                  <a:lnTo>
                    <a:pt x="3238500" y="114300"/>
                  </a:lnTo>
                </a:path>
              </a:pathLst>
            </a:custGeom>
            <a:noFill/>
            <a:ln w="9525">
              <a:solidFill>
                <a:schemeClr val="accent1"/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cxnSp>
          <p:nvCxnSpPr>
            <p:cNvPr id="9" name="直接连接符 8"/>
            <p:cNvCxnSpPr/>
            <p:nvPr>
              <p:custDataLst>
                <p:tags r:id="rId9"/>
              </p:custDataLst>
            </p:nvPr>
          </p:nvCxnSpPr>
          <p:spPr>
            <a:xfrm flipH="1" flipV="1">
              <a:off x="625" y="278"/>
              <a:ext cx="6402" cy="4"/>
            </a:xfrm>
            <a:prstGeom prst="line">
              <a:avLst/>
            </a:prstGeom>
            <a:ln>
              <a:gradFill>
                <a:gsLst>
                  <a:gs pos="0">
                    <a:srgbClr val="4675FC"/>
                  </a:gs>
                  <a:gs pos="49000">
                    <a:srgbClr val="4675F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 flipH="1" flipV="1">
              <a:off x="12954" y="278"/>
              <a:ext cx="5871" cy="68"/>
            </a:xfrm>
            <a:prstGeom prst="line">
              <a:avLst/>
            </a:prstGeom>
            <a:ln>
              <a:gradFill>
                <a:gsLst>
                  <a:gs pos="39000">
                    <a:srgbClr val="4675FC">
                      <a:alpha val="0"/>
                    </a:srgbClr>
                  </a:gs>
                  <a:gs pos="55000">
                    <a:srgbClr val="4675FC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 rot="16200000">
            <a:off x="11279505" y="749082"/>
            <a:ext cx="252730" cy="375920"/>
            <a:chOff x="17336" y="1136"/>
            <a:chExt cx="466" cy="911"/>
          </a:xfrm>
          <a:solidFill>
            <a:srgbClr val="2CF5FC"/>
          </a:solidFill>
        </p:grpSpPr>
        <p:sp>
          <p:nvSpPr>
            <p:cNvPr id="14" name="矩形 13"/>
            <p:cNvSpPr/>
            <p:nvPr>
              <p:custDataLst>
                <p:tags r:id="rId11"/>
              </p:custDataLst>
            </p:nvPr>
          </p:nvSpPr>
          <p:spPr>
            <a:xfrm>
              <a:off x="17448" y="1136"/>
              <a:ext cx="241" cy="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noFill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12"/>
              </p:custDataLst>
            </p:nvPr>
          </p:nvSpPr>
          <p:spPr>
            <a:xfrm>
              <a:off x="17448" y="1532"/>
              <a:ext cx="241" cy="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noFill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13"/>
              </p:custDataLst>
            </p:nvPr>
          </p:nvSpPr>
          <p:spPr>
            <a:xfrm>
              <a:off x="17336" y="1334"/>
              <a:ext cx="466" cy="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noFill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sp>
          <p:nvSpPr>
            <p:cNvPr id="43" name="矩形 42"/>
            <p:cNvSpPr/>
            <p:nvPr>
              <p:custDataLst>
                <p:tags r:id="rId14"/>
              </p:custDataLst>
            </p:nvPr>
          </p:nvSpPr>
          <p:spPr>
            <a:xfrm>
              <a:off x="17336" y="1729"/>
              <a:ext cx="466" cy="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noFill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15"/>
              </p:custDataLst>
            </p:nvPr>
          </p:nvSpPr>
          <p:spPr>
            <a:xfrm>
              <a:off x="17448" y="1927"/>
              <a:ext cx="241" cy="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noFill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</p:grpSp>
      <p:sp>
        <p:nvSpPr>
          <p:cNvPr id="29" name="矩形 28"/>
          <p:cNvSpPr/>
          <p:nvPr>
            <p:custDataLst>
              <p:tags r:id="rId16"/>
            </p:custDataLst>
          </p:nvPr>
        </p:nvSpPr>
        <p:spPr>
          <a:xfrm>
            <a:off x="760730" y="5462270"/>
            <a:ext cx="187960" cy="4394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 rot="10800000">
            <a:off x="317818" y="6526530"/>
            <a:ext cx="11556365" cy="135890"/>
            <a:chOff x="625" y="278"/>
            <a:chExt cx="18199" cy="214"/>
          </a:xfrm>
        </p:grpSpPr>
        <p:sp>
          <p:nvSpPr>
            <p:cNvPr id="32" name="任意多边形: 形状 21"/>
            <p:cNvSpPr/>
            <p:nvPr>
              <p:custDataLst>
                <p:tags r:id="rId17"/>
              </p:custDataLst>
            </p:nvPr>
          </p:nvSpPr>
          <p:spPr>
            <a:xfrm flipV="1">
              <a:off x="7028" y="278"/>
              <a:ext cx="5889" cy="215"/>
            </a:xfrm>
            <a:custGeom>
              <a:avLst/>
              <a:gdLst>
                <a:gd name="connsiteX0" fmla="*/ 0 w 3238500"/>
                <a:gd name="connsiteY0" fmla="*/ 118110 h 118110"/>
                <a:gd name="connsiteX1" fmla="*/ 118110 w 3238500"/>
                <a:gd name="connsiteY1" fmla="*/ 0 h 118110"/>
                <a:gd name="connsiteX2" fmla="*/ 3124200 w 3238500"/>
                <a:gd name="connsiteY2" fmla="*/ 0 h 118110"/>
                <a:gd name="connsiteX3" fmla="*/ 3238500 w 3238500"/>
                <a:gd name="connsiteY3" fmla="*/ 114300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118110">
                  <a:moveTo>
                    <a:pt x="0" y="118110"/>
                  </a:moveTo>
                  <a:lnTo>
                    <a:pt x="118110" y="0"/>
                  </a:lnTo>
                  <a:lnTo>
                    <a:pt x="3124200" y="0"/>
                  </a:lnTo>
                  <a:lnTo>
                    <a:pt x="3238500" y="114300"/>
                  </a:lnTo>
                </a:path>
              </a:pathLst>
            </a:custGeom>
            <a:noFill/>
            <a:ln w="9525">
              <a:solidFill>
                <a:schemeClr val="accent1"/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cxnSp>
          <p:nvCxnSpPr>
            <p:cNvPr id="34" name="直接连接符 33"/>
            <p:cNvCxnSpPr/>
            <p:nvPr>
              <p:custDataLst>
                <p:tags r:id="rId18"/>
              </p:custDataLst>
            </p:nvPr>
          </p:nvCxnSpPr>
          <p:spPr>
            <a:xfrm flipH="1" flipV="1">
              <a:off x="625" y="278"/>
              <a:ext cx="6402" cy="4"/>
            </a:xfrm>
            <a:prstGeom prst="line">
              <a:avLst/>
            </a:prstGeom>
            <a:ln>
              <a:gradFill>
                <a:gsLst>
                  <a:gs pos="0">
                    <a:srgbClr val="4675FC"/>
                  </a:gs>
                  <a:gs pos="49000">
                    <a:srgbClr val="4675F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19"/>
              </p:custDataLst>
            </p:nvPr>
          </p:nvCxnSpPr>
          <p:spPr>
            <a:xfrm flipH="1" flipV="1">
              <a:off x="12954" y="278"/>
              <a:ext cx="5871" cy="68"/>
            </a:xfrm>
            <a:prstGeom prst="line">
              <a:avLst/>
            </a:prstGeom>
            <a:ln>
              <a:gradFill>
                <a:gsLst>
                  <a:gs pos="39000">
                    <a:srgbClr val="4675FC">
                      <a:alpha val="0"/>
                    </a:srgbClr>
                  </a:gs>
                  <a:gs pos="55000">
                    <a:srgbClr val="4675FC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任意多边形: 形状 21"/>
          <p:cNvSpPr/>
          <p:nvPr>
            <p:custDataLst>
              <p:tags r:id="rId20"/>
            </p:custDataLst>
          </p:nvPr>
        </p:nvSpPr>
        <p:spPr>
          <a:xfrm rot="5400000" flipH="1" flipV="1">
            <a:off x="9685655" y="3370898"/>
            <a:ext cx="4707890" cy="116205"/>
          </a:xfrm>
          <a:custGeom>
            <a:avLst/>
            <a:gdLst>
              <a:gd name="connsiteX0" fmla="*/ 0 w 3238500"/>
              <a:gd name="connsiteY0" fmla="*/ 118110 h 118110"/>
              <a:gd name="connsiteX1" fmla="*/ 118110 w 3238500"/>
              <a:gd name="connsiteY1" fmla="*/ 0 h 118110"/>
              <a:gd name="connsiteX2" fmla="*/ 3124200 w 3238500"/>
              <a:gd name="connsiteY2" fmla="*/ 0 h 118110"/>
              <a:gd name="connsiteX3" fmla="*/ 3238500 w 3238500"/>
              <a:gd name="connsiteY3" fmla="*/ 114300 h 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118110">
                <a:moveTo>
                  <a:pt x="0" y="118110"/>
                </a:moveTo>
                <a:lnTo>
                  <a:pt x="118110" y="0"/>
                </a:lnTo>
                <a:lnTo>
                  <a:pt x="3124200" y="0"/>
                </a:lnTo>
                <a:lnTo>
                  <a:pt x="3238500" y="114300"/>
                </a:lnTo>
              </a:path>
            </a:pathLst>
          </a:custGeom>
          <a:noFill/>
          <a:ln w="9525">
            <a:solidFill>
              <a:schemeClr val="accent1">
                <a:alpha val="70000"/>
              </a:schemeClr>
            </a:solidFill>
            <a:headEnd type="oval" w="sm" len="sm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55" name="半闭框 54"/>
          <p:cNvSpPr/>
          <p:nvPr/>
        </p:nvSpPr>
        <p:spPr>
          <a:xfrm rot="10800000" flipH="1" flipV="1">
            <a:off x="4577154" y="47769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7279714" y="509956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46" name="矩形 45"/>
          <p:cNvSpPr/>
          <p:nvPr>
            <p:custDataLst>
              <p:tags r:id="rId21"/>
            </p:custDataLst>
          </p:nvPr>
        </p:nvSpPr>
        <p:spPr>
          <a:xfrm>
            <a:off x="890905" y="5485765"/>
            <a:ext cx="187960" cy="199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47" name="矩形 46"/>
          <p:cNvSpPr/>
          <p:nvPr>
            <p:custDataLst>
              <p:tags r:id="rId22"/>
            </p:custDataLst>
          </p:nvPr>
        </p:nvSpPr>
        <p:spPr>
          <a:xfrm>
            <a:off x="11586845" y="5439410"/>
            <a:ext cx="76200" cy="4394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48" name="矩形 47"/>
          <p:cNvSpPr/>
          <p:nvPr>
            <p:custDataLst>
              <p:tags r:id="rId23"/>
            </p:custDataLst>
          </p:nvPr>
        </p:nvSpPr>
        <p:spPr>
          <a:xfrm flipH="1">
            <a:off x="11461750" y="5718175"/>
            <a:ext cx="150495" cy="160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49" name="矩形 48"/>
          <p:cNvSpPr/>
          <p:nvPr>
            <p:custDataLst>
              <p:tags r:id="rId24"/>
            </p:custDataLst>
          </p:nvPr>
        </p:nvSpPr>
        <p:spPr>
          <a:xfrm flipH="1">
            <a:off x="11430635" y="5520690"/>
            <a:ext cx="85725" cy="91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pic>
        <p:nvPicPr>
          <p:cNvPr id="4" name="Picture 3" descr="logoTB_-_solid-removebg-preview (1)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71625" y="737870"/>
            <a:ext cx="3439160" cy="911225"/>
          </a:xfrm>
          <a:prstGeom prst="rect">
            <a:avLst/>
          </a:prstGeom>
        </p:spPr>
      </p:pic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27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27" name="Positive Motivation Corporat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-73025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01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761105" y="126111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Leonardo</a:t>
            </a:r>
            <a:endParaRPr lang="en-US" altLang="zh-CN" sz="2400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010" y="2670810"/>
            <a:ext cx="2613660" cy="1516380"/>
          </a:xfrm>
          <a:prstGeom prst="rect">
            <a:avLst/>
          </a:prstGeom>
        </p:spPr>
      </p:pic>
      <p:sp>
        <p:nvSpPr>
          <p:cNvPr id="18" name="任意多边形: 形状 14"/>
          <p:cNvSpPr/>
          <p:nvPr>
            <p:custDataLst>
              <p:tags r:id="rId7"/>
            </p:custDataLst>
          </p:nvPr>
        </p:nvSpPr>
        <p:spPr>
          <a:xfrm>
            <a:off x="2492366" y="930511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55085" y="37465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-73025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02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761105" y="126111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Interloop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sp>
        <p:nvSpPr>
          <p:cNvPr id="18" name="任意多边形: 形状 14"/>
          <p:cNvSpPr/>
          <p:nvPr>
            <p:custDataLst>
              <p:tags r:id="rId6"/>
            </p:custDataLst>
          </p:nvPr>
        </p:nvSpPr>
        <p:spPr>
          <a:xfrm>
            <a:off x="2492366" y="930511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55085" y="37465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19" name="Picture 18" descr="3ea102_f42bf0eb1a6542bfaa8eeda7232c867f~mv2 (1)"/>
          <p:cNvPicPr>
            <a:picLocks noChangeAspect="1"/>
          </p:cNvPicPr>
          <p:nvPr/>
        </p:nvPicPr>
        <p:blipFill>
          <a:blip r:embed="rId7"/>
          <a:srcRect t="22707" b="24391"/>
          <a:stretch>
            <a:fillRect/>
          </a:stretch>
        </p:blipFill>
        <p:spPr>
          <a:xfrm>
            <a:off x="5292725" y="2689860"/>
            <a:ext cx="2999105" cy="14071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-73025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03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690620" y="1273810"/>
            <a:ext cx="4768215" cy="491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Thales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300" y="2633980"/>
            <a:ext cx="2576195" cy="1519555"/>
          </a:xfrm>
          <a:prstGeom prst="rect">
            <a:avLst/>
          </a:prstGeom>
        </p:spPr>
      </p:pic>
      <p:sp>
        <p:nvSpPr>
          <p:cNvPr id="18" name="任意多边形: 形状 14"/>
          <p:cNvSpPr/>
          <p:nvPr>
            <p:custDataLst>
              <p:tags r:id="rId7"/>
            </p:custDataLst>
          </p:nvPr>
        </p:nvSpPr>
        <p:spPr>
          <a:xfrm>
            <a:off x="2492366" y="91971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4" name="文本框 10"/>
          <p:cNvSpPr txBox="1"/>
          <p:nvPr/>
        </p:nvSpPr>
        <p:spPr>
          <a:xfrm>
            <a:off x="3855085" y="37465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-73025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04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733165" y="1351280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CGGC: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690" y="2566670"/>
            <a:ext cx="2133600" cy="1653540"/>
          </a:xfrm>
          <a:prstGeom prst="rect">
            <a:avLst/>
          </a:prstGeom>
        </p:spPr>
      </p:pic>
      <p:sp>
        <p:nvSpPr>
          <p:cNvPr id="19" name="任意多边形: 形状 14"/>
          <p:cNvSpPr/>
          <p:nvPr>
            <p:custDataLst>
              <p:tags r:id="rId7"/>
            </p:custDataLst>
          </p:nvPr>
        </p:nvSpPr>
        <p:spPr>
          <a:xfrm>
            <a:off x="2613025" y="895985"/>
            <a:ext cx="7438390" cy="76200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55085" y="37465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-73025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05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634105" y="1351280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WhyI: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2" name="Picture 1" descr="Screenshot 2023-10-05 1253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285" y="2463165"/>
            <a:ext cx="2179320" cy="1921510"/>
          </a:xfrm>
          <a:prstGeom prst="rect">
            <a:avLst/>
          </a:prstGeom>
        </p:spPr>
      </p:pic>
      <p:sp>
        <p:nvSpPr>
          <p:cNvPr id="18" name="任意多边形: 形状 14"/>
          <p:cNvSpPr/>
          <p:nvPr>
            <p:custDataLst>
              <p:tags r:id="rId7"/>
            </p:custDataLst>
          </p:nvPr>
        </p:nvSpPr>
        <p:spPr>
          <a:xfrm>
            <a:off x="2492366" y="92225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4" name="文本框 10"/>
          <p:cNvSpPr txBox="1"/>
          <p:nvPr/>
        </p:nvSpPr>
        <p:spPr>
          <a:xfrm>
            <a:off x="3855085" y="37465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-73025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06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733165" y="1294765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Speetar: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295" y="2926080"/>
            <a:ext cx="2759710" cy="935355"/>
          </a:xfrm>
          <a:prstGeom prst="rect">
            <a:avLst/>
          </a:prstGeom>
        </p:spPr>
      </p:pic>
      <p:sp>
        <p:nvSpPr>
          <p:cNvPr id="14" name="任意多边形: 形状 14"/>
          <p:cNvSpPr/>
          <p:nvPr>
            <p:custDataLst>
              <p:tags r:id="rId7"/>
            </p:custDataLst>
          </p:nvPr>
        </p:nvSpPr>
        <p:spPr>
          <a:xfrm>
            <a:off x="2613016" y="930511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8" name="文本框 10"/>
          <p:cNvSpPr txBox="1"/>
          <p:nvPr/>
        </p:nvSpPr>
        <p:spPr>
          <a:xfrm>
            <a:off x="3855085" y="37465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-73025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07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690620" y="1351280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Cosscut: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0730" y="2348230"/>
            <a:ext cx="2221230" cy="2131060"/>
          </a:xfrm>
          <a:prstGeom prst="rect">
            <a:avLst/>
          </a:prstGeom>
        </p:spPr>
      </p:pic>
      <p:sp>
        <p:nvSpPr>
          <p:cNvPr id="37" name="任意多边形: 形状 14"/>
          <p:cNvSpPr/>
          <p:nvPr>
            <p:custDataLst>
              <p:tags r:id="rId7"/>
            </p:custDataLst>
          </p:nvPr>
        </p:nvSpPr>
        <p:spPr>
          <a:xfrm>
            <a:off x="2492366" y="868281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55085" y="37465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-73025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58775" y="234823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08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2992755" y="774065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955" y="795655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857625" y="1170940"/>
            <a:ext cx="4768215" cy="1059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Pakistan Civil Assosiation Authority :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14" name="Picture 13" descr="downloa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190" y="2889885"/>
            <a:ext cx="2705100" cy="1685925"/>
          </a:xfrm>
          <a:prstGeom prst="rect">
            <a:avLst/>
          </a:prstGeom>
        </p:spPr>
      </p:pic>
      <p:sp>
        <p:nvSpPr>
          <p:cNvPr id="18" name="任意多边形: 形状 14"/>
          <p:cNvSpPr/>
          <p:nvPr>
            <p:custDataLst>
              <p:tags r:id="rId7"/>
            </p:custDataLst>
          </p:nvPr>
        </p:nvSpPr>
        <p:spPr>
          <a:xfrm>
            <a:off x="2492366" y="101496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55085" y="54356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-73025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09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676015" y="1294765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Dar-e-Sehat: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430" y="2463165"/>
            <a:ext cx="2309495" cy="186118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" name="任意多边形: 形状 14"/>
          <p:cNvSpPr/>
          <p:nvPr>
            <p:custDataLst>
              <p:tags r:id="rId7"/>
            </p:custDataLst>
          </p:nvPr>
        </p:nvSpPr>
        <p:spPr>
          <a:xfrm>
            <a:off x="2376796" y="93114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8" name="文本框 10"/>
          <p:cNvSpPr txBox="1"/>
          <p:nvPr/>
        </p:nvSpPr>
        <p:spPr>
          <a:xfrm>
            <a:off x="3862705" y="46990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0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10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775075" y="1240155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u="sng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Longhorn</a:t>
            </a:r>
            <a:r>
              <a:rPr lang="en-US" altLang="zh-CN" sz="2400" b="1" u="sng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:</a:t>
            </a:r>
            <a:endParaRPr lang="en-US" altLang="zh-CN" sz="2400" b="1" u="sng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9145" y="2804160"/>
            <a:ext cx="2553335" cy="1280160"/>
          </a:xfrm>
          <a:prstGeom prst="rect">
            <a:avLst/>
          </a:prstGeom>
        </p:spPr>
      </p:pic>
      <p:sp>
        <p:nvSpPr>
          <p:cNvPr id="14" name="任意多边形: 形状 14"/>
          <p:cNvSpPr/>
          <p:nvPr>
            <p:custDataLst>
              <p:tags r:id="rId7"/>
            </p:custDataLst>
          </p:nvPr>
        </p:nvSpPr>
        <p:spPr>
          <a:xfrm>
            <a:off x="2376796" y="93114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63340" y="46990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平行四边形 63"/>
          <p:cNvSpPr/>
          <p:nvPr>
            <p:custDataLst>
              <p:tags r:id="rId1"/>
            </p:custDataLst>
          </p:nvPr>
        </p:nvSpPr>
        <p:spPr>
          <a:xfrm rot="10800000">
            <a:off x="538480" y="1551940"/>
            <a:ext cx="5401310" cy="4341495"/>
          </a:xfrm>
          <a:prstGeom prst="parallelogram">
            <a:avLst>
              <a:gd name="adj" fmla="val 0"/>
            </a:avLst>
          </a:prstGeom>
          <a:solidFill>
            <a:schemeClr val="accent3">
              <a:alpha val="5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32530" y="305435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u="sng">
                <a:solidFill>
                  <a:schemeClr val="accent6"/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ABOUT US:</a:t>
            </a:r>
            <a:endParaRPr lang="en-US" altLang="zh-CN" sz="2400" u="sng">
              <a:solidFill>
                <a:schemeClr val="accent6"/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374390" y="465455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 flipH="1">
            <a:off x="7940040" y="465455"/>
            <a:ext cx="878205" cy="196850"/>
            <a:chOff x="5272" y="688"/>
            <a:chExt cx="1383" cy="310"/>
          </a:xfrm>
        </p:grpSpPr>
        <p:sp>
          <p:nvSpPr>
            <p:cNvPr id="8" name="平行四边形 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1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3" name="平行四边形 12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50265" y="1825625"/>
            <a:ext cx="4658360" cy="3848100"/>
            <a:chOff x="1339" y="2875"/>
            <a:chExt cx="7336" cy="6060"/>
          </a:xfrm>
        </p:grpSpPr>
        <p:sp>
          <p:nvSpPr>
            <p:cNvPr id="5" name="Oval 7"/>
            <p:cNvSpPr/>
            <p:nvPr/>
          </p:nvSpPr>
          <p:spPr>
            <a:xfrm>
              <a:off x="1339" y="2875"/>
              <a:ext cx="1061" cy="10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dirty="0" smtClean="0"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</a:rPr>
                <a:t>1</a:t>
              </a:r>
              <a:endParaRPr lang="en-US" dirty="0"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339" y="4542"/>
              <a:ext cx="1061" cy="10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dirty="0"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</a:rPr>
                <a:t>2</a:t>
              </a:r>
              <a:endParaRPr lang="en-US" dirty="0"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endParaRPr>
            </a:p>
          </p:txBody>
        </p:sp>
        <p:sp>
          <p:nvSpPr>
            <p:cNvPr id="6" name="Oval 9"/>
            <p:cNvSpPr/>
            <p:nvPr/>
          </p:nvSpPr>
          <p:spPr>
            <a:xfrm>
              <a:off x="1339" y="6244"/>
              <a:ext cx="1061" cy="10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dirty="0" smtClean="0"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</a:rPr>
                <a:t>3</a:t>
              </a:r>
              <a:endParaRPr lang="en-US" dirty="0"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endParaRPr>
            </a:p>
          </p:txBody>
        </p:sp>
        <p:sp>
          <p:nvSpPr>
            <p:cNvPr id="7" name="Oval 10"/>
            <p:cNvSpPr/>
            <p:nvPr/>
          </p:nvSpPr>
          <p:spPr>
            <a:xfrm>
              <a:off x="1339" y="7874"/>
              <a:ext cx="1061" cy="10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dirty="0"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</a:rPr>
                <a:t>4</a:t>
              </a:r>
              <a:endParaRPr lang="en-US" dirty="0"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endParaRPr>
            </a:p>
          </p:txBody>
        </p:sp>
        <p:sp>
          <p:nvSpPr>
            <p:cNvPr id="19" name="TextBox 34"/>
            <p:cNvSpPr txBox="1"/>
            <p:nvPr/>
          </p:nvSpPr>
          <p:spPr>
            <a:xfrm>
              <a:off x="2613" y="2956"/>
              <a:ext cx="6062" cy="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l">
                <a:lnSpc>
                  <a:spcPct val="130000"/>
                </a:lnSpc>
                <a:spcAft>
                  <a:spcPts val="1000"/>
                </a:spcAft>
                <a:buClrTx/>
                <a:buSzTx/>
                <a:buFontTx/>
                <a:defRPr/>
              </a:pPr>
              <a:r>
                <a:rPr lang="en-US" sz="1200" dirty="0">
                  <a:solidFill>
                    <a:schemeClr val="bg1"/>
                  </a:solidFill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  <a:sym typeface="+mn-ea"/>
                </a:rPr>
                <a:t>Technology Bench is a leading IT solutions provider.</a:t>
              </a:r>
              <a:endParaRPr lang="en-US" sz="1200" dirty="0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sp>
          <p:nvSpPr>
            <p:cNvPr id="20" name="TextBox 34"/>
            <p:cNvSpPr txBox="1"/>
            <p:nvPr/>
          </p:nvSpPr>
          <p:spPr>
            <a:xfrm>
              <a:off x="2613" y="4704"/>
              <a:ext cx="6062" cy="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l">
                <a:lnSpc>
                  <a:spcPct val="130000"/>
                </a:lnSpc>
                <a:spcAft>
                  <a:spcPts val="1000"/>
                </a:spcAft>
                <a:buClrTx/>
                <a:buSzTx/>
                <a:buFontTx/>
                <a:defRPr/>
              </a:pPr>
              <a:r>
                <a:rPr lang="en-US" sz="1200" dirty="0">
                  <a:solidFill>
                    <a:schemeClr val="bg1"/>
                  </a:solidFill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  <a:sym typeface="+mn-ea"/>
                </a:rPr>
                <a:t>It helps businesses leverage technology to drive growth and achieve their goals.</a:t>
              </a:r>
              <a:endParaRPr lang="en-US" sz="1200" dirty="0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sp>
          <p:nvSpPr>
            <p:cNvPr id="21" name="TextBox 34"/>
            <p:cNvSpPr txBox="1"/>
            <p:nvPr/>
          </p:nvSpPr>
          <p:spPr>
            <a:xfrm>
              <a:off x="2613" y="6387"/>
              <a:ext cx="6062" cy="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l">
                <a:lnSpc>
                  <a:spcPct val="130000"/>
                </a:lnSpc>
                <a:spcAft>
                  <a:spcPts val="1000"/>
                </a:spcAft>
                <a:buClrTx/>
                <a:buSzTx/>
                <a:buFontTx/>
                <a:defRPr/>
              </a:pPr>
              <a:r>
                <a:rPr lang="en-US" sz="1200" dirty="0">
                  <a:solidFill>
                    <a:schemeClr val="bg1"/>
                  </a:solidFill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  <a:sym typeface="+mn-ea"/>
                </a:rPr>
                <a:t> A team of highly skilled professionals and a commitment to innovation,</a:t>
              </a:r>
              <a:endParaRPr lang="en-US" sz="1200" dirty="0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sp>
          <p:nvSpPr>
            <p:cNvPr id="22" name="TextBox 34"/>
            <p:cNvSpPr txBox="1"/>
            <p:nvPr/>
          </p:nvSpPr>
          <p:spPr>
            <a:xfrm>
              <a:off x="2613" y="7985"/>
              <a:ext cx="6062" cy="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l">
                <a:lnSpc>
                  <a:spcPct val="130000"/>
                </a:lnSpc>
                <a:spcAft>
                  <a:spcPts val="1000"/>
                </a:spcAft>
                <a:buClrTx/>
                <a:buSzTx/>
                <a:buFontTx/>
                <a:defRPr/>
              </a:pPr>
              <a:r>
                <a:rPr lang="en-US" sz="1200" dirty="0">
                  <a:solidFill>
                    <a:schemeClr val="bg1"/>
                  </a:solidFill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  <a:sym typeface="+mn-ea"/>
                </a:rPr>
                <a:t>We deliver cutting-edge solutions tailored to our clientsunique needs.</a:t>
              </a:r>
              <a:endParaRPr lang="en-US" sz="1200" dirty="0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</p:grpSp>
      <p:pic>
        <p:nvPicPr>
          <p:cNvPr id="34" name="图片 33" descr="VCG211226878736"/>
          <p:cNvPicPr>
            <a:picLocks noChangeAspect="1"/>
          </p:cNvPicPr>
          <p:nvPr/>
        </p:nvPicPr>
        <p:blipFill>
          <a:blip r:embed="rId2"/>
          <a:srcRect l="31035" t="9" r="373" b="-9"/>
          <a:stretch>
            <a:fillRect/>
          </a:stretch>
        </p:blipFill>
        <p:spPr>
          <a:xfrm>
            <a:off x="6165850" y="1877060"/>
            <a:ext cx="4491355" cy="368236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-469265" y="33343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4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4" name="Positive Motivation Corporat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0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11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733165" y="1295400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 u="sng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Qureshi Brothers:</a:t>
            </a:r>
            <a:endParaRPr lang="en-US" altLang="zh-CN" sz="2400" b="1" u="sng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sp>
        <p:nvSpPr>
          <p:cNvPr id="14" name="任意多边形: 形状 14"/>
          <p:cNvSpPr/>
          <p:nvPr>
            <p:custDataLst>
              <p:tags r:id="rId6"/>
            </p:custDataLst>
          </p:nvPr>
        </p:nvSpPr>
        <p:spPr>
          <a:xfrm>
            <a:off x="2376796" y="93114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63340" y="46990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18" name="Picture 17" descr="qureshibrothers_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095" y="2667000"/>
            <a:ext cx="1524000" cy="1524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0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12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733165" y="1295400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 u="sng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Qureshi Brothers:</a:t>
            </a:r>
            <a:endParaRPr lang="en-US" altLang="zh-CN" sz="2400" b="1" u="sng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sp>
        <p:nvSpPr>
          <p:cNvPr id="14" name="任意多边形: 形状 14"/>
          <p:cNvSpPr/>
          <p:nvPr>
            <p:custDataLst>
              <p:tags r:id="rId6"/>
            </p:custDataLst>
          </p:nvPr>
        </p:nvSpPr>
        <p:spPr>
          <a:xfrm>
            <a:off x="2376796" y="93114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63340" y="46990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19" name="Picture 18" descr="Islah_12x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6070" y="1856740"/>
            <a:ext cx="2865755" cy="285178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0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13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733165" y="1295400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 u="sng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Qureshi Brothers:</a:t>
            </a:r>
            <a:endParaRPr lang="en-US" altLang="zh-CN" sz="2400" b="1" u="sng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sp>
        <p:nvSpPr>
          <p:cNvPr id="14" name="任意多边形: 形状 14"/>
          <p:cNvSpPr/>
          <p:nvPr>
            <p:custDataLst>
              <p:tags r:id="rId6"/>
            </p:custDataLst>
          </p:nvPr>
        </p:nvSpPr>
        <p:spPr>
          <a:xfrm>
            <a:off x="2376796" y="93114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63340" y="46990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19" name="Picture 18" descr="RI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065" y="2804160"/>
            <a:ext cx="3223895" cy="12293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0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14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733165" y="1295400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 u="sng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Qureshi Brothers:</a:t>
            </a:r>
            <a:endParaRPr lang="en-US" altLang="zh-CN" sz="2400" b="1" u="sng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sp>
        <p:nvSpPr>
          <p:cNvPr id="14" name="任意多边形: 形状 14"/>
          <p:cNvSpPr/>
          <p:nvPr>
            <p:custDataLst>
              <p:tags r:id="rId6"/>
            </p:custDataLst>
          </p:nvPr>
        </p:nvSpPr>
        <p:spPr>
          <a:xfrm>
            <a:off x="2376796" y="93114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63340" y="46990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19" name="Picture 18" descr="FCL_22x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3740" y="2348230"/>
            <a:ext cx="2212975" cy="18745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0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15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733165" y="1295400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 u="sng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Qureshi Brothers:</a:t>
            </a:r>
            <a:endParaRPr lang="en-US" altLang="zh-CN" sz="2400" b="1" u="sng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sp>
        <p:nvSpPr>
          <p:cNvPr id="14" name="任意多边形: 形状 14"/>
          <p:cNvSpPr/>
          <p:nvPr>
            <p:custDataLst>
              <p:tags r:id="rId6"/>
            </p:custDataLst>
          </p:nvPr>
        </p:nvSpPr>
        <p:spPr>
          <a:xfrm>
            <a:off x="2376796" y="93114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63340" y="46990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19" name="Picture 18" descr="prismteck_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8710" y="2691130"/>
            <a:ext cx="1524000" cy="1524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VCG2112800586751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 flipH="1">
            <a:off x="0" y="0"/>
            <a:ext cx="12183110" cy="6858000"/>
          </a:xfrm>
          <a:prstGeom prst="rect">
            <a:avLst/>
          </a:prstGeom>
        </p:spPr>
      </p:pic>
      <p:sp>
        <p:nvSpPr>
          <p:cNvPr id="55" name="半闭框 54"/>
          <p:cNvSpPr/>
          <p:nvPr/>
        </p:nvSpPr>
        <p:spPr>
          <a:xfrm rot="10800000" flipH="1" flipV="1">
            <a:off x="411554" y="28118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11538024" y="6271771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81000" y="2009140"/>
            <a:ext cx="11430635" cy="2839720"/>
            <a:chOff x="264" y="3164"/>
            <a:chExt cx="18001" cy="4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64" y="3395"/>
              <a:ext cx="3779" cy="4010"/>
              <a:chOff x="264" y="3729"/>
              <a:chExt cx="3779" cy="401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1271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64" y="3729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1"/>
                    </a:gs>
                    <a:gs pos="100000">
                      <a:srgbClr val="0439D9">
                        <a:alpha val="0"/>
                      </a:srgb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14486" y="3395"/>
              <a:ext cx="3779" cy="4010"/>
              <a:chOff x="14486" y="3395"/>
              <a:chExt cx="3779" cy="401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>
                <a:off x="15493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4486" y="3395"/>
                <a:ext cx="2773" cy="4010"/>
              </a:xfrm>
              <a:prstGeom prst="line">
                <a:avLst/>
              </a:prstGeom>
              <a:ln>
                <a:gradFill>
                  <a:gsLst>
                    <a:gs pos="29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1999" y="3164"/>
              <a:ext cx="14378" cy="4472"/>
              <a:chOff x="1999" y="3283"/>
              <a:chExt cx="14378" cy="447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999" y="3283"/>
                <a:ext cx="14378" cy="4472"/>
                <a:chOff x="3417" y="3934"/>
                <a:chExt cx="11388" cy="3542"/>
              </a:xfrm>
            </p:grpSpPr>
            <p:sp>
              <p:nvSpPr>
                <p:cNvPr id="64" name="平行四边形 63"/>
                <p:cNvSpPr/>
                <p:nvPr>
                  <p:custDataLst>
                    <p:tags r:id="rId2"/>
                  </p:custDataLst>
                </p:nvPr>
              </p:nvSpPr>
              <p:spPr>
                <a:xfrm rot="10800000">
                  <a:off x="4267" y="3934"/>
                  <a:ext cx="10538" cy="3119"/>
                </a:xfrm>
                <a:prstGeom prst="parallelogram">
                  <a:avLst>
                    <a:gd name="adj" fmla="val 68862"/>
                  </a:avLst>
                </a:prstGeom>
                <a:solidFill>
                  <a:schemeClr val="accent3">
                    <a:alpha val="15000"/>
                  </a:schemeClr>
                </a:solidFill>
                <a:ln w="38100">
                  <a:gradFill>
                    <a:gsLst>
                      <a:gs pos="2000">
                        <a:schemeClr val="accent6">
                          <a:alpha val="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alpha val="0"/>
                        </a:schemeClr>
                      </a:gs>
                    </a:gsLst>
                    <a:lin ang="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  <p:sp>
              <p:nvSpPr>
                <p:cNvPr id="63" name="平行四边形 62"/>
                <p:cNvSpPr/>
                <p:nvPr>
                  <p:custDataLst>
                    <p:tags r:id="rId3"/>
                  </p:custDataLst>
                </p:nvPr>
              </p:nvSpPr>
              <p:spPr>
                <a:xfrm rot="10800000">
                  <a:off x="3417" y="4357"/>
                  <a:ext cx="10537" cy="3119"/>
                </a:xfrm>
                <a:prstGeom prst="parallelogram">
                  <a:avLst>
                    <a:gd name="adj" fmla="val 68862"/>
                  </a:avLst>
                </a:prstGeom>
                <a:noFill/>
                <a:ln w="41275">
                  <a:gradFill>
                    <a:gsLst>
                      <a:gs pos="2000">
                        <a:schemeClr val="accent1">
                          <a:alpha val="0"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lt1"/>
                    </a:solidFill>
                    <a:cs typeface="Inter" panose="020B0502030000000004" charset="0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 flipH="1">
                <a:off x="7526" y="4535"/>
                <a:ext cx="6169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5600" i="1" cap="all" dirty="0">
                    <a:solidFill>
                      <a:schemeClr val="bg2"/>
                    </a:solidFill>
                    <a:uFillTx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   </a:t>
                </a:r>
                <a:endParaRPr lang="zh-CN" altLang="en-US" sz="5600" i="1" cap="all" dirty="0">
                  <a:solidFill>
                    <a:schemeClr val="bg2"/>
                  </a:solidFill>
                  <a:uFillTx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3730" y="3998"/>
                <a:ext cx="4153" cy="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1500" i="1" dirty="0">
                    <a:ln>
                      <a:solidFill>
                        <a:schemeClr val="bg1"/>
                      </a:solidFill>
                    </a:ln>
                    <a:noFill/>
                    <a:latin typeface="Inter Black" panose="02000503000000020004" charset="0"/>
                    <a:ea typeface="Inter Black" panose="02000503000000020004" charset="0"/>
                    <a:cs typeface="Inter" panose="020B0502030000000004" charset="0"/>
                  </a:rPr>
                  <a:t>11</a:t>
                </a:r>
                <a:endParaRPr lang="en-US" altLang="zh-CN" sz="11500" i="1" dirty="0">
                  <a:ln>
                    <a:solidFill>
                      <a:schemeClr val="bg1"/>
                    </a:soli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endParaRPr>
              </a:p>
            </p:txBody>
          </p:sp>
        </p:grpSp>
      </p:grpSp>
      <p:sp>
        <p:nvSpPr>
          <p:cNvPr id="139" name="任意多边形: 形状 138"/>
          <p:cNvSpPr/>
          <p:nvPr>
            <p:custDataLst>
              <p:tags r:id="rId5"/>
            </p:custDataLst>
          </p:nvPr>
        </p:nvSpPr>
        <p:spPr>
          <a:xfrm rot="10800000">
            <a:off x="307975" y="1135380"/>
            <a:ext cx="11576685" cy="513651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86735" y="617220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 rot="0">
            <a:off x="8529320" y="662940"/>
            <a:ext cx="878205" cy="172720"/>
            <a:chOff x="5272" y="688"/>
            <a:chExt cx="1383" cy="310"/>
          </a:xfrm>
        </p:grpSpPr>
        <p:sp>
          <p:nvSpPr>
            <p:cNvPr id="6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1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13" name="文本框 10"/>
          <p:cNvSpPr txBox="1"/>
          <p:nvPr/>
        </p:nvSpPr>
        <p:spPr>
          <a:xfrm>
            <a:off x="3733165" y="1295400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 u="sng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Qureshi Brothers:</a:t>
            </a:r>
            <a:endParaRPr lang="en-US" altLang="zh-CN" sz="2400" b="1" u="sng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sp>
        <p:nvSpPr>
          <p:cNvPr id="14" name="任意多边形: 形状 14"/>
          <p:cNvSpPr/>
          <p:nvPr>
            <p:custDataLst>
              <p:tags r:id="rId6"/>
            </p:custDataLst>
          </p:nvPr>
        </p:nvSpPr>
        <p:spPr>
          <a:xfrm>
            <a:off x="2376796" y="93114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3863340" y="469900"/>
            <a:ext cx="476821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Key Partners : 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pic>
        <p:nvPicPr>
          <p:cNvPr id="18" name="Picture 17" descr="qureshibrothers_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095" y="2667000"/>
            <a:ext cx="1524000" cy="1524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平行四边形 63"/>
          <p:cNvSpPr/>
          <p:nvPr>
            <p:custDataLst>
              <p:tags r:id="rId1"/>
            </p:custDataLst>
          </p:nvPr>
        </p:nvSpPr>
        <p:spPr>
          <a:xfrm rot="10800000">
            <a:off x="1262380" y="4419600"/>
            <a:ext cx="3218180" cy="1206500"/>
          </a:xfrm>
          <a:prstGeom prst="parallelogram">
            <a:avLst>
              <a:gd name="adj" fmla="val 45989"/>
            </a:avLst>
          </a:prstGeom>
          <a:solidFill>
            <a:schemeClr val="accent3">
              <a:alpha val="5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9" name="平行四边形 8"/>
          <p:cNvSpPr/>
          <p:nvPr>
            <p:custDataLst>
              <p:tags r:id="rId2"/>
            </p:custDataLst>
          </p:nvPr>
        </p:nvSpPr>
        <p:spPr>
          <a:xfrm rot="10800000" flipH="1">
            <a:off x="7701280" y="4419600"/>
            <a:ext cx="3218180" cy="1206500"/>
          </a:xfrm>
          <a:prstGeom prst="parallelogram">
            <a:avLst>
              <a:gd name="adj" fmla="val 45989"/>
            </a:avLst>
          </a:prstGeom>
          <a:solidFill>
            <a:schemeClr val="accent3">
              <a:alpha val="5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6" name="平行四边形 15"/>
          <p:cNvSpPr/>
          <p:nvPr>
            <p:custDataLst>
              <p:tags r:id="rId3"/>
            </p:custDataLst>
          </p:nvPr>
        </p:nvSpPr>
        <p:spPr>
          <a:xfrm rot="10800000" flipH="1">
            <a:off x="7701280" y="1727200"/>
            <a:ext cx="3218180" cy="1206500"/>
          </a:xfrm>
          <a:prstGeom prst="parallelogram">
            <a:avLst>
              <a:gd name="adj" fmla="val 45989"/>
            </a:avLst>
          </a:prstGeom>
          <a:solidFill>
            <a:schemeClr val="accent3">
              <a:alpha val="5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7" name="平行四边形 6"/>
          <p:cNvSpPr/>
          <p:nvPr>
            <p:custDataLst>
              <p:tags r:id="rId4"/>
            </p:custDataLst>
          </p:nvPr>
        </p:nvSpPr>
        <p:spPr>
          <a:xfrm rot="10800000">
            <a:off x="1262380" y="1727200"/>
            <a:ext cx="3218180" cy="1206500"/>
          </a:xfrm>
          <a:prstGeom prst="parallelogram">
            <a:avLst>
              <a:gd name="adj" fmla="val 45989"/>
            </a:avLst>
          </a:prstGeom>
          <a:solidFill>
            <a:schemeClr val="accent3">
              <a:alpha val="5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pic>
        <p:nvPicPr>
          <p:cNvPr id="17" name="图片 16" descr="VCG2112800586751"/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0" y="128905"/>
            <a:ext cx="12491085" cy="6428740"/>
          </a:xfrm>
          <a:prstGeom prst="rect">
            <a:avLst/>
          </a:prstGeom>
        </p:spPr>
      </p:pic>
      <p:pic>
        <p:nvPicPr>
          <p:cNvPr id="35" name="图片 34" descr="C:\Users\WPS\Desktop\PPT替换图片\科技\7598134.jpg7598134"/>
          <p:cNvPicPr>
            <a:picLocks noChangeAspect="1"/>
          </p:cNvPicPr>
          <p:nvPr/>
        </p:nvPicPr>
        <p:blipFill>
          <a:blip r:embed="rId6"/>
          <a:srcRect l="3794" r="29533"/>
          <a:stretch>
            <a:fillRect/>
          </a:stretch>
        </p:blipFill>
        <p:spPr>
          <a:xfrm>
            <a:off x="4653915" y="2151380"/>
            <a:ext cx="2884170" cy="2884170"/>
          </a:xfrm>
          <a:prstGeom prst="ellipse">
            <a:avLst/>
          </a:prstGeom>
        </p:spPr>
      </p:pic>
      <p:sp>
        <p:nvSpPr>
          <p:cNvPr id="139" name="任意多边形: 形状 138"/>
          <p:cNvSpPr/>
          <p:nvPr>
            <p:custDataLst>
              <p:tags r:id="rId7"/>
            </p:custDataLst>
          </p:nvPr>
        </p:nvSpPr>
        <p:spPr>
          <a:xfrm rot="10800000">
            <a:off x="307658" y="920750"/>
            <a:ext cx="11576685" cy="576516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61740" y="323215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 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CONTACT US: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374390" y="465455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2" name="椭圆 1"/>
          <p:cNvSpPr/>
          <p:nvPr/>
        </p:nvSpPr>
        <p:spPr>
          <a:xfrm rot="1020000">
            <a:off x="4284980" y="1782445"/>
            <a:ext cx="3622040" cy="3622040"/>
          </a:xfrm>
          <a:prstGeom prst="ellipse">
            <a:avLst/>
          </a:prstGeom>
          <a:noFill/>
          <a:ln w="25400">
            <a:gradFill>
              <a:gsLst>
                <a:gs pos="73000">
                  <a:schemeClr val="accent6">
                    <a:alpha val="0"/>
                  </a:schemeClr>
                </a:gs>
                <a:gs pos="35000">
                  <a:schemeClr val="accent1"/>
                </a:gs>
                <a:gs pos="100000">
                  <a:schemeClr val="accent1"/>
                </a:gs>
                <a:gs pos="1000">
                  <a:schemeClr val="accent6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cs typeface="Inter Black" panose="02000503000000020004" charset="0"/>
            </a:endParaRPr>
          </a:p>
        </p:txBody>
      </p:sp>
      <p:sp>
        <p:nvSpPr>
          <p:cNvPr id="38" name="椭圆 37"/>
          <p:cNvSpPr/>
          <p:nvPr/>
        </p:nvSpPr>
        <p:spPr>
          <a:xfrm rot="10800000">
            <a:off x="4508500" y="2005965"/>
            <a:ext cx="3175000" cy="3175000"/>
          </a:xfrm>
          <a:prstGeom prst="ellipse">
            <a:avLst/>
          </a:prstGeom>
          <a:noFill/>
          <a:ln w="25400">
            <a:gradFill>
              <a:gsLst>
                <a:gs pos="39000">
                  <a:schemeClr val="accent1"/>
                </a:gs>
                <a:gs pos="0">
                  <a:schemeClr val="accent6">
                    <a:alpha val="0"/>
                  </a:schemeClr>
                </a:gs>
                <a:gs pos="100000">
                  <a:schemeClr val="accent1"/>
                </a:gs>
                <a:gs pos="72000">
                  <a:schemeClr val="accent6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cs typeface="Inter Black" panose="020005030000000200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 rot="0" flipH="1">
            <a:off x="7940040" y="465455"/>
            <a:ext cx="878205" cy="196850"/>
            <a:chOff x="5272" y="688"/>
            <a:chExt cx="1383" cy="310"/>
          </a:xfrm>
        </p:grpSpPr>
        <p:sp>
          <p:nvSpPr>
            <p:cNvPr id="8" name="平行四边形 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1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3" name="平行四边形 12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47" name="Content Placeholder 2"/>
          <p:cNvSpPr txBox="1"/>
          <p:nvPr/>
        </p:nvSpPr>
        <p:spPr>
          <a:xfrm>
            <a:off x="1779905" y="1802765"/>
            <a:ext cx="2173605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1800" b="0" dirty="0">
                <a:solidFill>
                  <a:schemeClr val="accent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LINKED IN :</a:t>
            </a:r>
            <a:r>
              <a:rPr sz="1800" b="0" dirty="0">
                <a:solidFill>
                  <a:schemeClr val="accent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 </a:t>
            </a:r>
            <a:endParaRPr sz="1800" b="0" dirty="0">
              <a:solidFill>
                <a:schemeClr val="accent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531620" y="2160905"/>
            <a:ext cx="2465070" cy="645160"/>
          </a:xfrm>
          <a:prstGeom prst="rect">
            <a:avLst/>
          </a:prstGeom>
        </p:spPr>
        <p:txBody>
          <a:bodyPr wrap="square" bIns="46990">
            <a:normAutofit lnSpcReduction="20000"/>
          </a:bodyPr>
          <a:lstStyle/>
          <a:p>
            <a:pPr algn="r" fontAlgn="auto">
              <a:lnSpc>
                <a:spcPct val="130000"/>
              </a:lnSpc>
              <a:spcAft>
                <a:spcPts val="1000"/>
              </a:spcAft>
              <a:buClr>
                <a:srgbClr val="E24848"/>
              </a:buClr>
            </a:pPr>
            <a:r>
              <a:rPr lang="en-US" sz="1200" noProof="1">
                <a:solidFill>
                  <a:schemeClr val="bg1">
                    <a:lumMod val="8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https://www.linkedin.com/</a:t>
            </a:r>
            <a:endParaRPr lang="en-US" sz="1200" noProof="1">
              <a:solidFill>
                <a:schemeClr val="bg1">
                  <a:lumMod val="8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  <a:p>
            <a:pPr algn="r" fontAlgn="auto">
              <a:lnSpc>
                <a:spcPct val="130000"/>
              </a:lnSpc>
              <a:spcAft>
                <a:spcPts val="1000"/>
              </a:spcAft>
              <a:buClr>
                <a:srgbClr val="E24848"/>
              </a:buClr>
            </a:pPr>
            <a:r>
              <a:rPr lang="en-US" sz="1200" noProof="1">
                <a:solidFill>
                  <a:schemeClr val="bg1">
                    <a:lumMod val="8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company/technology-bench/</a:t>
            </a:r>
            <a:endParaRPr lang="en-US" sz="1200" noProof="1">
              <a:solidFill>
                <a:schemeClr val="bg1">
                  <a:lumMod val="8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</p:txBody>
      </p:sp>
      <p:sp>
        <p:nvSpPr>
          <p:cNvPr id="40" name="Content Placeholder 2"/>
          <p:cNvSpPr txBox="1"/>
          <p:nvPr/>
        </p:nvSpPr>
        <p:spPr>
          <a:xfrm>
            <a:off x="1531620" y="4505960"/>
            <a:ext cx="2721610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sz="1800" b="0" dirty="0">
                <a:solidFill>
                  <a:schemeClr val="accent6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CALL OR WHATSAPP</a:t>
            </a:r>
            <a:r>
              <a:rPr sz="1800" b="0" dirty="0">
                <a:solidFill>
                  <a:schemeClr val="accent6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 </a:t>
            </a:r>
            <a:endParaRPr sz="1800" b="0" dirty="0">
              <a:solidFill>
                <a:schemeClr val="accent6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</p:txBody>
      </p:sp>
      <p:sp>
        <p:nvSpPr>
          <p:cNvPr id="41" name="Rectangle 56"/>
          <p:cNvSpPr/>
          <p:nvPr/>
        </p:nvSpPr>
        <p:spPr>
          <a:xfrm>
            <a:off x="1445260" y="4864100"/>
            <a:ext cx="2031365" cy="572135"/>
          </a:xfrm>
          <a:prstGeom prst="rect">
            <a:avLst/>
          </a:prstGeom>
        </p:spPr>
        <p:txBody>
          <a:bodyPr wrap="square" bIns="46990">
            <a:normAutofit/>
          </a:bodyPr>
          <a:lstStyle/>
          <a:p>
            <a:pPr lvl="0" algn="r">
              <a:lnSpc>
                <a:spcPct val="130000"/>
              </a:lnSpc>
              <a:spcAft>
                <a:spcPts val="1000"/>
              </a:spcAft>
              <a:buClr>
                <a:srgbClr val="E24848"/>
              </a:buClr>
              <a:buSzTx/>
              <a:buFontTx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+</a:t>
            </a: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923105284584</a:t>
            </a:r>
            <a:endParaRPr lang="en-US" sz="1200">
              <a:solidFill>
                <a:schemeClr val="bg1">
                  <a:lumMod val="8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42" name="Content Placeholder 2"/>
          <p:cNvSpPr txBox="1"/>
          <p:nvPr/>
        </p:nvSpPr>
        <p:spPr>
          <a:xfrm>
            <a:off x="8237855" y="1837055"/>
            <a:ext cx="2183765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sz="1800" b="0" dirty="0">
                <a:solidFill>
                  <a:schemeClr val="accent6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E-MAIL:</a:t>
            </a:r>
            <a:r>
              <a:rPr sz="1800" b="0" dirty="0">
                <a:solidFill>
                  <a:schemeClr val="accent6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 </a:t>
            </a:r>
            <a:endParaRPr sz="1800" b="0" dirty="0">
              <a:solidFill>
                <a:schemeClr val="accent6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</p:txBody>
      </p:sp>
      <p:sp>
        <p:nvSpPr>
          <p:cNvPr id="43" name="Rectangle 56"/>
          <p:cNvSpPr/>
          <p:nvPr/>
        </p:nvSpPr>
        <p:spPr>
          <a:xfrm>
            <a:off x="8041005" y="2199640"/>
            <a:ext cx="2878455" cy="572135"/>
          </a:xfrm>
          <a:prstGeom prst="rect">
            <a:avLst/>
          </a:prstGeom>
        </p:spPr>
        <p:txBody>
          <a:bodyPr wrap="square" bIns="46990">
            <a:noAutofit/>
          </a:bodyPr>
          <a:lstStyle/>
          <a:p>
            <a:pPr lvl="0" algn="l">
              <a:lnSpc>
                <a:spcPct val="130000"/>
              </a:lnSpc>
              <a:spcAft>
                <a:spcPts val="1000"/>
              </a:spcAft>
              <a:buClr>
                <a:srgbClr val="E24848"/>
              </a:buClr>
              <a:buSzTx/>
              <a:buFontTx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      Collaboration@tkbench.com</a:t>
            </a:r>
            <a:endParaRPr lang="en-US" sz="1200">
              <a:solidFill>
                <a:schemeClr val="bg1">
                  <a:lumMod val="8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8357235" y="4502785"/>
            <a:ext cx="2108835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sz="1800" b="0" dirty="0">
                <a:solidFill>
                  <a:schemeClr val="accent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WEBSITE:</a:t>
            </a:r>
            <a:r>
              <a:rPr sz="1800" b="0" dirty="0">
                <a:solidFill>
                  <a:schemeClr val="accent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 </a:t>
            </a:r>
            <a:endParaRPr sz="1800" b="0" dirty="0">
              <a:solidFill>
                <a:schemeClr val="accent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</p:txBody>
      </p:sp>
      <p:sp>
        <p:nvSpPr>
          <p:cNvPr id="45" name="Rectangle 56"/>
          <p:cNvSpPr/>
          <p:nvPr/>
        </p:nvSpPr>
        <p:spPr>
          <a:xfrm>
            <a:off x="8238490" y="4866005"/>
            <a:ext cx="2179320" cy="572135"/>
          </a:xfrm>
          <a:prstGeom prst="rect">
            <a:avLst/>
          </a:prstGeom>
        </p:spPr>
        <p:txBody>
          <a:bodyPr wrap="square" bIns="46990">
            <a:normAutofit/>
          </a:bodyPr>
          <a:lstStyle/>
          <a:p>
            <a:pPr lvl="0" algn="ctr">
              <a:lnSpc>
                <a:spcPct val="130000"/>
              </a:lnSpc>
              <a:spcAft>
                <a:spcPts val="1000"/>
              </a:spcAft>
              <a:buClr>
                <a:srgbClr val="E24848"/>
              </a:buClr>
              <a:buSzTx/>
              <a:buFontTx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www.tkbench.com</a:t>
            </a:r>
            <a:endParaRPr lang="en-US" sz="1200">
              <a:solidFill>
                <a:schemeClr val="bg1">
                  <a:lumMod val="8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399280" y="1836420"/>
            <a:ext cx="935990" cy="935990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 Black" panose="0200050300000002000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857365" y="1836420"/>
            <a:ext cx="935990" cy="935990"/>
          </a:xfrm>
          <a:prstGeom prst="ellipse">
            <a:avLst/>
          </a:prstGeom>
          <a:solidFill>
            <a:schemeClr val="accent6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 Black" panose="02000503000000020004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4399280" y="4502785"/>
            <a:ext cx="935990" cy="935990"/>
          </a:xfrm>
          <a:prstGeom prst="ellipse">
            <a:avLst/>
          </a:prstGeom>
          <a:solidFill>
            <a:schemeClr val="accent6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 Black" panose="02000503000000020004" charset="0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6857365" y="4502785"/>
            <a:ext cx="935990" cy="935990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 Black" panose="02000503000000020004" charset="0"/>
            </a:endParaRPr>
          </a:p>
        </p:txBody>
      </p:sp>
      <p:pic>
        <p:nvPicPr>
          <p:cNvPr id="27" name="图片 26" descr="343439383331313b343532303033303bd2d1b9bad3a6d3c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1215" y="2160270"/>
            <a:ext cx="288290" cy="288290"/>
          </a:xfrm>
          <a:prstGeom prst="rect">
            <a:avLst/>
          </a:prstGeom>
        </p:spPr>
      </p:pic>
      <p:sp>
        <p:nvSpPr>
          <p:cNvPr id="5" name="任意多边形: 形状 14"/>
          <p:cNvSpPr/>
          <p:nvPr>
            <p:custDataLst>
              <p:tags r:id="rId10"/>
            </p:custDataLst>
          </p:nvPr>
        </p:nvSpPr>
        <p:spPr>
          <a:xfrm>
            <a:off x="2458711" y="78382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pic>
        <p:nvPicPr>
          <p:cNvPr id="6" name="Picture 5" descr="download (1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8035" y="4687570"/>
            <a:ext cx="537845" cy="567055"/>
          </a:xfrm>
          <a:prstGeom prst="rect">
            <a:avLst/>
          </a:prstGeom>
        </p:spPr>
      </p:pic>
      <p:pic>
        <p:nvPicPr>
          <p:cNvPr id="18" name="Picture 17" descr="downloa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8035" y="2075180"/>
            <a:ext cx="458470" cy="458470"/>
          </a:xfrm>
          <a:prstGeom prst="rect">
            <a:avLst/>
          </a:prstGeom>
        </p:spPr>
      </p:pic>
      <p:pic>
        <p:nvPicPr>
          <p:cNvPr id="19" name="Picture 18" descr="download (2)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31990" y="4687570"/>
            <a:ext cx="586105" cy="58610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15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15" name="Positive Motivation Corporat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 descr="VCG21128005867512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4445" y="110490"/>
            <a:ext cx="12160885" cy="685736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2413318" y="3166110"/>
            <a:ext cx="73653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6000">
                <a:solidFill>
                  <a:schemeClr val="accent6"/>
                </a:soli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THANK YOU</a:t>
            </a:r>
            <a:endParaRPr lang="zh-CN" altLang="en-US" sz="6000">
              <a:solidFill>
                <a:schemeClr val="accent6"/>
              </a:solidFill>
              <a:effectLst/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</p:txBody>
      </p:sp>
      <p:sp>
        <p:nvSpPr>
          <p:cNvPr id="22" name="任意多边形: 形状 14"/>
          <p:cNvSpPr/>
          <p:nvPr>
            <p:custDataLst>
              <p:tags r:id="rId3"/>
            </p:custDataLst>
          </p:nvPr>
        </p:nvSpPr>
        <p:spPr>
          <a:xfrm>
            <a:off x="2377516" y="420647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38100">
            <a:gradFill>
              <a:gsLst>
                <a:gs pos="2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59" name="任意多边形: 形状 158"/>
          <p:cNvSpPr/>
          <p:nvPr/>
        </p:nvSpPr>
        <p:spPr>
          <a:xfrm>
            <a:off x="3161030" y="3077845"/>
            <a:ext cx="6289675" cy="914400"/>
          </a:xfrm>
          <a:custGeom>
            <a:avLst/>
            <a:gdLst>
              <a:gd name="connsiteX0" fmla="*/ 0 w 2880000"/>
              <a:gd name="connsiteY0" fmla="*/ 0 h 3600000"/>
              <a:gd name="connsiteX1" fmla="*/ 882815 w 2880000"/>
              <a:gd name="connsiteY1" fmla="*/ 0 h 3600000"/>
              <a:gd name="connsiteX2" fmla="*/ 942863 w 2880000"/>
              <a:gd name="connsiteY2" fmla="*/ 60048 h 3600000"/>
              <a:gd name="connsiteX3" fmla="*/ 1902766 w 2880000"/>
              <a:gd name="connsiteY3" fmla="*/ 60048 h 3600000"/>
              <a:gd name="connsiteX4" fmla="*/ 1962813 w 2880000"/>
              <a:gd name="connsiteY4" fmla="*/ 0 h 3600000"/>
              <a:gd name="connsiteX5" fmla="*/ 2880000 w 2880000"/>
              <a:gd name="connsiteY5" fmla="*/ 0 h 3600000"/>
              <a:gd name="connsiteX6" fmla="*/ 2880000 w 2880000"/>
              <a:gd name="connsiteY6" fmla="*/ 3600000 h 3600000"/>
              <a:gd name="connsiteX7" fmla="*/ 1957099 w 2880000"/>
              <a:gd name="connsiteY7" fmla="*/ 3600000 h 3600000"/>
              <a:gd name="connsiteX8" fmla="*/ 1902766 w 2880000"/>
              <a:gd name="connsiteY8" fmla="*/ 3545666 h 3600000"/>
              <a:gd name="connsiteX9" fmla="*/ 942863 w 2880000"/>
              <a:gd name="connsiteY9" fmla="*/ 3545666 h 3600000"/>
              <a:gd name="connsiteX10" fmla="*/ 888529 w 2880000"/>
              <a:gd name="connsiteY10" fmla="*/ 3600000 h 3600000"/>
              <a:gd name="connsiteX11" fmla="*/ 0 w 2880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000" h="3600000">
                <a:moveTo>
                  <a:pt x="0" y="0"/>
                </a:moveTo>
                <a:lnTo>
                  <a:pt x="882815" y="0"/>
                </a:lnTo>
                <a:lnTo>
                  <a:pt x="942863" y="60048"/>
                </a:lnTo>
                <a:lnTo>
                  <a:pt x="1902766" y="60048"/>
                </a:lnTo>
                <a:lnTo>
                  <a:pt x="1962813" y="0"/>
                </a:lnTo>
                <a:lnTo>
                  <a:pt x="2880000" y="0"/>
                </a:lnTo>
                <a:lnTo>
                  <a:pt x="2880000" y="3600000"/>
                </a:lnTo>
                <a:lnTo>
                  <a:pt x="1957099" y="3600000"/>
                </a:lnTo>
                <a:lnTo>
                  <a:pt x="1902766" y="3545666"/>
                </a:lnTo>
                <a:lnTo>
                  <a:pt x="942863" y="3545666"/>
                </a:lnTo>
                <a:lnTo>
                  <a:pt x="888529" y="3600000"/>
                </a:lnTo>
                <a:lnTo>
                  <a:pt x="0" y="3600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5000">
                <a:schemeClr val="accent1">
                  <a:alpha val="0"/>
                </a:schemeClr>
              </a:gs>
              <a:gs pos="94000">
                <a:schemeClr val="accent1"/>
              </a:gs>
              <a:gs pos="25000">
                <a:schemeClr val="accent1">
                  <a:alpha val="0"/>
                </a:schemeClr>
              </a:gs>
            </a:gsLst>
            <a:lin ang="0" scaled="0"/>
          </a:gradFill>
          <a:ln w="19050">
            <a:gradFill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>
              <a:cs typeface="Inter" panose="020B0502030000000004" charset="0"/>
            </a:endParaRPr>
          </a:p>
        </p:txBody>
      </p:sp>
      <p:sp>
        <p:nvSpPr>
          <p:cNvPr id="41" name="任意多边形: 形状 138"/>
          <p:cNvSpPr/>
          <p:nvPr>
            <p:custDataLst>
              <p:tags r:id="rId4"/>
            </p:custDataLst>
          </p:nvPr>
        </p:nvSpPr>
        <p:spPr>
          <a:xfrm>
            <a:off x="308610" y="503873"/>
            <a:ext cx="11576685" cy="585025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26720" y="680720"/>
            <a:ext cx="6895465" cy="1605280"/>
            <a:chOff x="1133" y="1072"/>
            <a:chExt cx="3792" cy="910"/>
          </a:xfrm>
        </p:grpSpPr>
        <p:sp>
          <p:nvSpPr>
            <p:cNvPr id="16" name="平行四边形 15"/>
            <p:cNvSpPr/>
            <p:nvPr>
              <p:custDataLst>
                <p:tags r:id="rId5"/>
              </p:custDataLst>
            </p:nvPr>
          </p:nvSpPr>
          <p:spPr>
            <a:xfrm>
              <a:off x="1403" y="1216"/>
              <a:ext cx="3361" cy="640"/>
            </a:xfrm>
            <a:prstGeom prst="parallelogram">
              <a:avLst>
                <a:gd name="adj" fmla="val 82143"/>
              </a:avLst>
            </a:prstGeom>
            <a:gradFill>
              <a:gsLst>
                <a:gs pos="0">
                  <a:srgbClr val="4675FC"/>
                </a:gs>
                <a:gs pos="100000">
                  <a:srgbClr val="4675FC">
                    <a:alpha val="0"/>
                  </a:srgbClr>
                </a:gs>
              </a:gsLst>
              <a:lin ang="18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sp>
          <p:nvSpPr>
            <p:cNvPr id="2" name="平行四边形 1"/>
            <p:cNvSpPr/>
            <p:nvPr>
              <p:custDataLst>
                <p:tags r:id="rId6"/>
              </p:custDataLst>
            </p:nvPr>
          </p:nvSpPr>
          <p:spPr>
            <a:xfrm>
              <a:off x="1133" y="1072"/>
              <a:ext cx="3792" cy="910"/>
            </a:xfrm>
            <a:prstGeom prst="parallelogram">
              <a:avLst>
                <a:gd name="adj" fmla="val 82143"/>
              </a:avLst>
            </a:prstGeom>
            <a:noFill/>
            <a:ln w="12700">
              <a:gradFill flip="none" rotWithShape="1">
                <a:gsLst>
                  <a:gs pos="36000">
                    <a:schemeClr val="accent1"/>
                  </a:gs>
                  <a:gs pos="75000">
                    <a:schemeClr val="accent1">
                      <a:alpha val="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</p:grpSp>
      <p:sp>
        <p:nvSpPr>
          <p:cNvPr id="5" name="任意多边形: 形状 21"/>
          <p:cNvSpPr/>
          <p:nvPr>
            <p:custDataLst>
              <p:tags r:id="rId7"/>
            </p:custDataLst>
          </p:nvPr>
        </p:nvSpPr>
        <p:spPr>
          <a:xfrm rot="16200000" flipV="1">
            <a:off x="-2199640" y="3370898"/>
            <a:ext cx="4707890" cy="116205"/>
          </a:xfrm>
          <a:custGeom>
            <a:avLst/>
            <a:gdLst>
              <a:gd name="connsiteX0" fmla="*/ 0 w 3238500"/>
              <a:gd name="connsiteY0" fmla="*/ 118110 h 118110"/>
              <a:gd name="connsiteX1" fmla="*/ 118110 w 3238500"/>
              <a:gd name="connsiteY1" fmla="*/ 0 h 118110"/>
              <a:gd name="connsiteX2" fmla="*/ 3124200 w 3238500"/>
              <a:gd name="connsiteY2" fmla="*/ 0 h 118110"/>
              <a:gd name="connsiteX3" fmla="*/ 3238500 w 3238500"/>
              <a:gd name="connsiteY3" fmla="*/ 114300 h 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118110">
                <a:moveTo>
                  <a:pt x="0" y="118110"/>
                </a:moveTo>
                <a:lnTo>
                  <a:pt x="118110" y="0"/>
                </a:lnTo>
                <a:lnTo>
                  <a:pt x="3124200" y="0"/>
                </a:lnTo>
                <a:lnTo>
                  <a:pt x="3238500" y="114300"/>
                </a:lnTo>
              </a:path>
            </a:pathLst>
          </a:custGeom>
          <a:noFill/>
          <a:ln w="9525">
            <a:solidFill>
              <a:schemeClr val="accent1">
                <a:alpha val="70000"/>
              </a:schemeClr>
            </a:solidFill>
            <a:headEnd type="oval" w="sm" len="sm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17818" y="176530"/>
            <a:ext cx="11556365" cy="135890"/>
            <a:chOff x="625" y="278"/>
            <a:chExt cx="18199" cy="214"/>
          </a:xfrm>
        </p:grpSpPr>
        <p:sp>
          <p:nvSpPr>
            <p:cNvPr id="24" name="任意多边形: 形状 21"/>
            <p:cNvSpPr/>
            <p:nvPr>
              <p:custDataLst>
                <p:tags r:id="rId8"/>
              </p:custDataLst>
            </p:nvPr>
          </p:nvSpPr>
          <p:spPr>
            <a:xfrm flipV="1">
              <a:off x="7028" y="278"/>
              <a:ext cx="5889" cy="215"/>
            </a:xfrm>
            <a:custGeom>
              <a:avLst/>
              <a:gdLst>
                <a:gd name="connsiteX0" fmla="*/ 0 w 3238500"/>
                <a:gd name="connsiteY0" fmla="*/ 118110 h 118110"/>
                <a:gd name="connsiteX1" fmla="*/ 118110 w 3238500"/>
                <a:gd name="connsiteY1" fmla="*/ 0 h 118110"/>
                <a:gd name="connsiteX2" fmla="*/ 3124200 w 3238500"/>
                <a:gd name="connsiteY2" fmla="*/ 0 h 118110"/>
                <a:gd name="connsiteX3" fmla="*/ 3238500 w 3238500"/>
                <a:gd name="connsiteY3" fmla="*/ 114300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118110">
                  <a:moveTo>
                    <a:pt x="0" y="118110"/>
                  </a:moveTo>
                  <a:lnTo>
                    <a:pt x="118110" y="0"/>
                  </a:lnTo>
                  <a:lnTo>
                    <a:pt x="3124200" y="0"/>
                  </a:lnTo>
                  <a:lnTo>
                    <a:pt x="3238500" y="114300"/>
                  </a:lnTo>
                </a:path>
              </a:pathLst>
            </a:custGeom>
            <a:noFill/>
            <a:ln w="9525">
              <a:solidFill>
                <a:schemeClr val="accent1"/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cxnSp>
          <p:nvCxnSpPr>
            <p:cNvPr id="9" name="直接连接符 8"/>
            <p:cNvCxnSpPr/>
            <p:nvPr>
              <p:custDataLst>
                <p:tags r:id="rId9"/>
              </p:custDataLst>
            </p:nvPr>
          </p:nvCxnSpPr>
          <p:spPr>
            <a:xfrm flipH="1" flipV="1">
              <a:off x="625" y="278"/>
              <a:ext cx="6402" cy="4"/>
            </a:xfrm>
            <a:prstGeom prst="line">
              <a:avLst/>
            </a:prstGeom>
            <a:ln>
              <a:gradFill>
                <a:gsLst>
                  <a:gs pos="0">
                    <a:srgbClr val="4675FC"/>
                  </a:gs>
                  <a:gs pos="49000">
                    <a:srgbClr val="4675F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 flipH="1" flipV="1">
              <a:off x="12954" y="278"/>
              <a:ext cx="5871" cy="68"/>
            </a:xfrm>
            <a:prstGeom prst="line">
              <a:avLst/>
            </a:prstGeom>
            <a:ln>
              <a:gradFill>
                <a:gsLst>
                  <a:gs pos="39000">
                    <a:srgbClr val="4675FC">
                      <a:alpha val="0"/>
                    </a:srgbClr>
                  </a:gs>
                  <a:gs pos="55000">
                    <a:srgbClr val="4675FC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4153853" y="1996440"/>
            <a:ext cx="38696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endParaRPr lang="zh-CN" altLang="en-US" sz="1200" cap="all" dirty="0">
              <a:solidFill>
                <a:schemeClr val="bg1"/>
              </a:solidFill>
              <a:uFillTx/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 rot="16200000">
            <a:off x="11279505" y="749082"/>
            <a:ext cx="252730" cy="375920"/>
            <a:chOff x="17336" y="1136"/>
            <a:chExt cx="466" cy="911"/>
          </a:xfrm>
          <a:solidFill>
            <a:srgbClr val="2CF5FC"/>
          </a:solidFill>
        </p:grpSpPr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>
              <a:off x="17448" y="1136"/>
              <a:ext cx="241" cy="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noFill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13"/>
              </p:custDataLst>
            </p:nvPr>
          </p:nvSpPr>
          <p:spPr>
            <a:xfrm>
              <a:off x="17448" y="1532"/>
              <a:ext cx="241" cy="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noFill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14"/>
              </p:custDataLst>
            </p:nvPr>
          </p:nvSpPr>
          <p:spPr>
            <a:xfrm>
              <a:off x="17336" y="1334"/>
              <a:ext cx="466" cy="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noFill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sp>
          <p:nvSpPr>
            <p:cNvPr id="43" name="矩形 42"/>
            <p:cNvSpPr/>
            <p:nvPr>
              <p:custDataLst>
                <p:tags r:id="rId15"/>
              </p:custDataLst>
            </p:nvPr>
          </p:nvSpPr>
          <p:spPr>
            <a:xfrm>
              <a:off x="17336" y="1729"/>
              <a:ext cx="466" cy="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noFill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16"/>
              </p:custDataLst>
            </p:nvPr>
          </p:nvSpPr>
          <p:spPr>
            <a:xfrm>
              <a:off x="17448" y="1927"/>
              <a:ext cx="241" cy="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noFill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</p:grpSp>
      <p:sp>
        <p:nvSpPr>
          <p:cNvPr id="29" name="矩形 28"/>
          <p:cNvSpPr/>
          <p:nvPr>
            <p:custDataLst>
              <p:tags r:id="rId17"/>
            </p:custDataLst>
          </p:nvPr>
        </p:nvSpPr>
        <p:spPr>
          <a:xfrm>
            <a:off x="760730" y="5462270"/>
            <a:ext cx="187960" cy="4394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 rot="10800000">
            <a:off x="317818" y="6526530"/>
            <a:ext cx="11556365" cy="135890"/>
            <a:chOff x="625" y="278"/>
            <a:chExt cx="18199" cy="214"/>
          </a:xfrm>
        </p:grpSpPr>
        <p:sp>
          <p:nvSpPr>
            <p:cNvPr id="32" name="任意多边形: 形状 21"/>
            <p:cNvSpPr/>
            <p:nvPr>
              <p:custDataLst>
                <p:tags r:id="rId18"/>
              </p:custDataLst>
            </p:nvPr>
          </p:nvSpPr>
          <p:spPr>
            <a:xfrm flipV="1">
              <a:off x="7028" y="278"/>
              <a:ext cx="5889" cy="215"/>
            </a:xfrm>
            <a:custGeom>
              <a:avLst/>
              <a:gdLst>
                <a:gd name="connsiteX0" fmla="*/ 0 w 3238500"/>
                <a:gd name="connsiteY0" fmla="*/ 118110 h 118110"/>
                <a:gd name="connsiteX1" fmla="*/ 118110 w 3238500"/>
                <a:gd name="connsiteY1" fmla="*/ 0 h 118110"/>
                <a:gd name="connsiteX2" fmla="*/ 3124200 w 3238500"/>
                <a:gd name="connsiteY2" fmla="*/ 0 h 118110"/>
                <a:gd name="connsiteX3" fmla="*/ 3238500 w 3238500"/>
                <a:gd name="connsiteY3" fmla="*/ 114300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118110">
                  <a:moveTo>
                    <a:pt x="0" y="118110"/>
                  </a:moveTo>
                  <a:lnTo>
                    <a:pt x="118110" y="0"/>
                  </a:lnTo>
                  <a:lnTo>
                    <a:pt x="3124200" y="0"/>
                  </a:lnTo>
                  <a:lnTo>
                    <a:pt x="3238500" y="114300"/>
                  </a:lnTo>
                </a:path>
              </a:pathLst>
            </a:custGeom>
            <a:noFill/>
            <a:ln w="9525">
              <a:solidFill>
                <a:schemeClr val="accent1"/>
              </a:solidFill>
              <a:headEnd type="oval" w="sm" len="sm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cxnSp>
          <p:nvCxnSpPr>
            <p:cNvPr id="34" name="直接连接符 33"/>
            <p:cNvCxnSpPr/>
            <p:nvPr>
              <p:custDataLst>
                <p:tags r:id="rId19"/>
              </p:custDataLst>
            </p:nvPr>
          </p:nvCxnSpPr>
          <p:spPr>
            <a:xfrm flipH="1" flipV="1">
              <a:off x="625" y="278"/>
              <a:ext cx="6402" cy="4"/>
            </a:xfrm>
            <a:prstGeom prst="line">
              <a:avLst/>
            </a:prstGeom>
            <a:ln>
              <a:gradFill>
                <a:gsLst>
                  <a:gs pos="0">
                    <a:srgbClr val="4675FC"/>
                  </a:gs>
                  <a:gs pos="49000">
                    <a:srgbClr val="4675F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20"/>
              </p:custDataLst>
            </p:nvPr>
          </p:nvCxnSpPr>
          <p:spPr>
            <a:xfrm flipH="1" flipV="1">
              <a:off x="12954" y="278"/>
              <a:ext cx="5871" cy="68"/>
            </a:xfrm>
            <a:prstGeom prst="line">
              <a:avLst/>
            </a:prstGeom>
            <a:ln>
              <a:gradFill>
                <a:gsLst>
                  <a:gs pos="39000">
                    <a:srgbClr val="4675FC">
                      <a:alpha val="0"/>
                    </a:srgbClr>
                  </a:gs>
                  <a:gs pos="55000">
                    <a:srgbClr val="4675FC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任意多边形: 形状 21"/>
          <p:cNvSpPr/>
          <p:nvPr>
            <p:custDataLst>
              <p:tags r:id="rId21"/>
            </p:custDataLst>
          </p:nvPr>
        </p:nvSpPr>
        <p:spPr>
          <a:xfrm rot="5400000" flipH="1" flipV="1">
            <a:off x="9685655" y="3370898"/>
            <a:ext cx="4707890" cy="116205"/>
          </a:xfrm>
          <a:custGeom>
            <a:avLst/>
            <a:gdLst>
              <a:gd name="connsiteX0" fmla="*/ 0 w 3238500"/>
              <a:gd name="connsiteY0" fmla="*/ 118110 h 118110"/>
              <a:gd name="connsiteX1" fmla="*/ 118110 w 3238500"/>
              <a:gd name="connsiteY1" fmla="*/ 0 h 118110"/>
              <a:gd name="connsiteX2" fmla="*/ 3124200 w 3238500"/>
              <a:gd name="connsiteY2" fmla="*/ 0 h 118110"/>
              <a:gd name="connsiteX3" fmla="*/ 3238500 w 3238500"/>
              <a:gd name="connsiteY3" fmla="*/ 114300 h 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118110">
                <a:moveTo>
                  <a:pt x="0" y="118110"/>
                </a:moveTo>
                <a:lnTo>
                  <a:pt x="118110" y="0"/>
                </a:lnTo>
                <a:lnTo>
                  <a:pt x="3124200" y="0"/>
                </a:lnTo>
                <a:lnTo>
                  <a:pt x="3238500" y="114300"/>
                </a:lnTo>
              </a:path>
            </a:pathLst>
          </a:custGeom>
          <a:noFill/>
          <a:ln w="9525">
            <a:solidFill>
              <a:schemeClr val="accent1">
                <a:alpha val="70000"/>
              </a:schemeClr>
            </a:solidFill>
            <a:headEnd type="oval" w="sm" len="sm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55" name="半闭框 54"/>
          <p:cNvSpPr/>
          <p:nvPr/>
        </p:nvSpPr>
        <p:spPr>
          <a:xfrm rot="10800000" flipH="1" flipV="1">
            <a:off x="3083634" y="3009776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39" name="半闭框 38"/>
          <p:cNvSpPr/>
          <p:nvPr/>
        </p:nvSpPr>
        <p:spPr>
          <a:xfrm flipH="1" flipV="1">
            <a:off x="9191699" y="3656206"/>
            <a:ext cx="336092" cy="336092"/>
          </a:xfrm>
          <a:prstGeom prst="halfFrame">
            <a:avLst>
              <a:gd name="adj1" fmla="val 11939"/>
              <a:gd name="adj2" fmla="val 13392"/>
            </a:avLst>
          </a:prstGeom>
          <a:gradFill>
            <a:gsLst>
              <a:gs pos="0">
                <a:schemeClr val="accent1"/>
              </a:gs>
              <a:gs pos="7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Inter" panose="020B0502030000000004" charset="0"/>
            </a:endParaRPr>
          </a:p>
        </p:txBody>
      </p:sp>
      <p:sp>
        <p:nvSpPr>
          <p:cNvPr id="46" name="矩形 45"/>
          <p:cNvSpPr/>
          <p:nvPr>
            <p:custDataLst>
              <p:tags r:id="rId22"/>
            </p:custDataLst>
          </p:nvPr>
        </p:nvSpPr>
        <p:spPr>
          <a:xfrm>
            <a:off x="890905" y="5485765"/>
            <a:ext cx="187960" cy="199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47" name="矩形 46"/>
          <p:cNvSpPr/>
          <p:nvPr>
            <p:custDataLst>
              <p:tags r:id="rId23"/>
            </p:custDataLst>
          </p:nvPr>
        </p:nvSpPr>
        <p:spPr>
          <a:xfrm>
            <a:off x="11586845" y="5439410"/>
            <a:ext cx="76200" cy="4394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48" name="矩形 47"/>
          <p:cNvSpPr/>
          <p:nvPr>
            <p:custDataLst>
              <p:tags r:id="rId24"/>
            </p:custDataLst>
          </p:nvPr>
        </p:nvSpPr>
        <p:spPr>
          <a:xfrm flipH="1">
            <a:off x="11461750" y="5718175"/>
            <a:ext cx="150495" cy="160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49" name="矩形 48"/>
          <p:cNvSpPr/>
          <p:nvPr>
            <p:custDataLst>
              <p:tags r:id="rId25"/>
            </p:custDataLst>
          </p:nvPr>
        </p:nvSpPr>
        <p:spPr>
          <a:xfrm flipH="1">
            <a:off x="11430635" y="5520690"/>
            <a:ext cx="85725" cy="91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pic>
        <p:nvPicPr>
          <p:cNvPr id="4" name="Picture 3" descr="TK Bench Logo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76425" y="1002665"/>
            <a:ext cx="3834130" cy="1016000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28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28" name="Positive Motivation Corporat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14"/>
          <p:cNvSpPr/>
          <p:nvPr>
            <p:custDataLst>
              <p:tags r:id="rId1"/>
            </p:custDataLst>
          </p:nvPr>
        </p:nvSpPr>
        <p:spPr>
          <a:xfrm>
            <a:off x="2782561" y="1512171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77825" y="1706880"/>
            <a:ext cx="3560445" cy="1492250"/>
            <a:chOff x="1182" y="2068"/>
            <a:chExt cx="5607" cy="2350"/>
          </a:xfrm>
        </p:grpSpPr>
        <p:sp>
          <p:nvSpPr>
            <p:cNvPr id="8" name="文本框 7"/>
            <p:cNvSpPr txBox="1"/>
            <p:nvPr>
              <p:custDataLst>
                <p:tags r:id="rId2"/>
              </p:custDataLst>
            </p:nvPr>
          </p:nvSpPr>
          <p:spPr>
            <a:xfrm flipH="1">
              <a:off x="2248" y="2068"/>
              <a:ext cx="3927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0" i="1" dirty="0">
                  <a:ln>
                    <a:gradFill>
                      <a:gsLst>
                        <a:gs pos="0">
                          <a:schemeClr val="bg1"/>
                        </a:gs>
                        <a:gs pos="56000">
                          <a:srgbClr val="FFFFFF">
                            <a:alpha val="0"/>
                          </a:srgbClr>
                        </a:gs>
                        <a:gs pos="51000">
                          <a:schemeClr val="bg1"/>
                        </a:gs>
                      </a:gsLst>
                      <a:lin ang="5400000" scaled="1"/>
                    </a:gradFill>
                  </a:ln>
                  <a:noFill/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rPr>
                <a:t>01</a:t>
              </a:r>
              <a:endParaRPr lang="en-US" altLang="zh-CN" sz="8000" i="1" dirty="0">
                <a:ln>
                  <a:gradFill>
                    <a:gsLst>
                      <a:gs pos="0">
                        <a:schemeClr val="bg1"/>
                      </a:gs>
                      <a:gs pos="56000">
                        <a:srgbClr val="FFFFFF">
                          <a:alpha val="0"/>
                        </a:srgbClr>
                      </a:gs>
                      <a:gs pos="51000">
                        <a:schemeClr val="bg1"/>
                      </a:gs>
                    </a:gsLst>
                    <a:lin ang="5400000" scaled="1"/>
                  </a:gradFill>
                </a:ln>
                <a:noFill/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182" y="3211"/>
              <a:ext cx="5607" cy="1207"/>
              <a:chOff x="1279" y="3137"/>
              <a:chExt cx="5607" cy="1299"/>
            </a:xfrm>
          </p:grpSpPr>
          <p:sp>
            <p:nvSpPr>
              <p:cNvPr id="64" name="平行四边形 63"/>
              <p:cNvSpPr/>
              <p:nvPr>
                <p:custDataLst>
                  <p:tags r:id="rId3"/>
                </p:custDataLst>
              </p:nvPr>
            </p:nvSpPr>
            <p:spPr>
              <a:xfrm rot="10800000">
                <a:off x="1635" y="3137"/>
                <a:ext cx="5251" cy="1109"/>
              </a:xfrm>
              <a:prstGeom prst="parallelogram">
                <a:avLst>
                  <a:gd name="adj" fmla="val 68862"/>
                </a:avLst>
              </a:prstGeom>
              <a:noFill/>
              <a:ln w="25400">
                <a:gradFill flip="none" rotWithShape="1">
                  <a:gsLst>
                    <a:gs pos="2000">
                      <a:schemeClr val="accent6">
                        <a:alpha val="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lt1"/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63" name="平行四边形 62"/>
              <p:cNvSpPr/>
              <p:nvPr>
                <p:custDataLst>
                  <p:tags r:id="rId4"/>
                </p:custDataLst>
              </p:nvPr>
            </p:nvSpPr>
            <p:spPr>
              <a:xfrm rot="10800000">
                <a:off x="1279" y="3310"/>
                <a:ext cx="5242" cy="1126"/>
              </a:xfrm>
              <a:prstGeom prst="parallelogram">
                <a:avLst>
                  <a:gd name="adj" fmla="val 68862"/>
                </a:avLst>
              </a:prstGeom>
              <a:noFill/>
              <a:ln w="25400">
                <a:gradFill>
                  <a:gsLst>
                    <a:gs pos="2000">
                      <a:schemeClr val="accent1">
                        <a:alpha val="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lt1"/>
                  </a:solidFill>
                  <a:cs typeface="Inter" panose="020B0502030000000004" charset="0"/>
                </a:endParaRPr>
              </a:p>
            </p:txBody>
          </p:sp>
        </p:grpSp>
        <p:sp>
          <p:nvSpPr>
            <p:cNvPr id="65" name="文本框 64"/>
            <p:cNvSpPr txBox="1"/>
            <p:nvPr/>
          </p:nvSpPr>
          <p:spPr>
            <a:xfrm flipH="1">
              <a:off x="2150" y="3429"/>
              <a:ext cx="412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 i="1" dirty="0">
                  <a:solidFill>
                    <a:schemeClr val="lt1"/>
                  </a:solidFill>
                  <a:latin typeface="Inter Black" panose="02000503000000020004" charset="0"/>
                  <a:ea typeface="Inter Black" panose="02000503000000020004" charset="0"/>
                  <a:cs typeface="Inter" panose="020B0502030000000004" charset="0"/>
                </a:rPr>
                <a:t>PHP LARAVEL</a:t>
              </a:r>
              <a:endParaRPr lang="en-US" altLang="zh-CN" sz="2400" i="1" dirty="0">
                <a:solidFill>
                  <a:schemeClr val="lt1"/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endParaRPr>
            </a:p>
          </p:txBody>
        </p:sp>
      </p:grpSp>
      <p:sp>
        <p:nvSpPr>
          <p:cNvPr id="38" name="文本框 37"/>
          <p:cNvSpPr txBox="1"/>
          <p:nvPr>
            <p:custDataLst>
              <p:tags r:id="rId5"/>
            </p:custDataLst>
          </p:nvPr>
        </p:nvSpPr>
        <p:spPr>
          <a:xfrm>
            <a:off x="3067050" y="778510"/>
            <a:ext cx="7153910" cy="697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4400">
                <a:solidFill>
                  <a:schemeClr val="accent6"/>
                </a:soli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TALENT BOOST : </a:t>
            </a:r>
            <a:endParaRPr lang="en-US" altLang="zh-CN" sz="4400" i="1">
              <a:solidFill>
                <a:schemeClr val="lt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 flipH="1">
            <a:off x="5055235" y="1781810"/>
            <a:ext cx="24936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i="1" dirty="0">
                <a:ln>
                  <a:gradFill>
                    <a:gsLst>
                      <a:gs pos="0">
                        <a:schemeClr val="bg1"/>
                      </a:gs>
                      <a:gs pos="56000">
                        <a:srgbClr val="FFFFFF">
                          <a:alpha val="0"/>
                        </a:srgbClr>
                      </a:gs>
                      <a:gs pos="51000">
                        <a:schemeClr val="bg1"/>
                      </a:gs>
                    </a:gsLst>
                    <a:lin ang="5400000" scaled="1"/>
                  </a:gradFill>
                </a:ln>
                <a:noFill/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02</a:t>
            </a:r>
            <a:endParaRPr lang="en-US" altLang="zh-CN" sz="8000" i="1" dirty="0">
              <a:ln>
                <a:gradFill>
                  <a:gsLst>
                    <a:gs pos="0">
                      <a:schemeClr val="bg1"/>
                    </a:gs>
                    <a:gs pos="56000">
                      <a:srgbClr val="FFFFFF">
                        <a:alpha val="0"/>
                      </a:srgbClr>
                    </a:gs>
                    <a:gs pos="51000">
                      <a:schemeClr val="bg1"/>
                    </a:gs>
                  </a:gsLst>
                  <a:lin ang="5400000" scaled="1"/>
                </a:gradFill>
              </a:ln>
              <a:noFill/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4315460" y="2432685"/>
            <a:ext cx="3560445" cy="766445"/>
            <a:chOff x="1279" y="3137"/>
            <a:chExt cx="5607" cy="1299"/>
          </a:xfrm>
        </p:grpSpPr>
        <p:sp>
          <p:nvSpPr>
            <p:cNvPr id="13" name="平行四边形 12"/>
            <p:cNvSpPr/>
            <p:nvPr>
              <p:custDataLst>
                <p:tags r:id="rId7"/>
              </p:custDataLst>
            </p:nvPr>
          </p:nvSpPr>
          <p:spPr>
            <a:xfrm rot="10800000">
              <a:off x="1635" y="3137"/>
              <a:ext cx="5251" cy="1109"/>
            </a:xfrm>
            <a:prstGeom prst="parallelogram">
              <a:avLst>
                <a:gd name="adj" fmla="val 68862"/>
              </a:avLst>
            </a:prstGeom>
            <a:noFill/>
            <a:ln w="25400">
              <a:gradFill flip="none" rotWithShape="1">
                <a:gsLst>
                  <a:gs pos="2000">
                    <a:schemeClr val="accent6">
                      <a:alpha val="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sp>
          <p:nvSpPr>
            <p:cNvPr id="14" name="平行四边形 13"/>
            <p:cNvSpPr/>
            <p:nvPr>
              <p:custDataLst>
                <p:tags r:id="rId8"/>
              </p:custDataLst>
            </p:nvPr>
          </p:nvSpPr>
          <p:spPr>
            <a:xfrm rot="10800000">
              <a:off x="1279" y="3310"/>
              <a:ext cx="5242" cy="1126"/>
            </a:xfrm>
            <a:prstGeom prst="parallelogram">
              <a:avLst>
                <a:gd name="adj" fmla="val 68862"/>
              </a:avLst>
            </a:prstGeom>
            <a:noFill/>
            <a:ln w="25400">
              <a:gradFill>
                <a:gsLst>
                  <a:gs pos="200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 flipH="1">
            <a:off x="4930140" y="2571115"/>
            <a:ext cx="2493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i="1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VUE JS</a:t>
            </a:r>
            <a:endParaRPr lang="en-US" altLang="zh-CN" sz="2800" i="1">
              <a:solidFill>
                <a:schemeClr val="bg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 flipH="1">
            <a:off x="8665210" y="1718310"/>
            <a:ext cx="24936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i="1" dirty="0">
                <a:ln>
                  <a:gradFill>
                    <a:gsLst>
                      <a:gs pos="0">
                        <a:schemeClr val="bg1"/>
                      </a:gs>
                      <a:gs pos="56000">
                        <a:srgbClr val="FFFFFF">
                          <a:alpha val="0"/>
                        </a:srgbClr>
                      </a:gs>
                      <a:gs pos="51000">
                        <a:schemeClr val="bg1"/>
                      </a:gs>
                    </a:gsLst>
                    <a:lin ang="5400000" scaled="1"/>
                  </a:gradFill>
                </a:ln>
                <a:noFill/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03</a:t>
            </a:r>
            <a:endParaRPr lang="en-US" altLang="zh-CN" sz="8000" i="1" dirty="0">
              <a:ln>
                <a:gradFill>
                  <a:gsLst>
                    <a:gs pos="0">
                      <a:schemeClr val="bg1"/>
                    </a:gs>
                    <a:gs pos="56000">
                      <a:srgbClr val="FFFFFF">
                        <a:alpha val="0"/>
                      </a:srgbClr>
                    </a:gs>
                    <a:gs pos="51000">
                      <a:schemeClr val="bg1"/>
                    </a:gs>
                  </a:gsLst>
                  <a:lin ang="5400000" scaled="1"/>
                </a:gradFill>
              </a:ln>
              <a:noFill/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 rot="0">
            <a:off x="8253095" y="2432685"/>
            <a:ext cx="3560445" cy="766445"/>
            <a:chOff x="1279" y="3137"/>
            <a:chExt cx="5607" cy="1299"/>
          </a:xfrm>
        </p:grpSpPr>
        <p:sp>
          <p:nvSpPr>
            <p:cNvPr id="19" name="平行四边形 18"/>
            <p:cNvSpPr/>
            <p:nvPr>
              <p:custDataLst>
                <p:tags r:id="rId10"/>
              </p:custDataLst>
            </p:nvPr>
          </p:nvSpPr>
          <p:spPr>
            <a:xfrm rot="10800000">
              <a:off x="1635" y="3137"/>
              <a:ext cx="5251" cy="1109"/>
            </a:xfrm>
            <a:prstGeom prst="parallelogram">
              <a:avLst>
                <a:gd name="adj" fmla="val 68862"/>
              </a:avLst>
            </a:prstGeom>
            <a:noFill/>
            <a:ln w="25400">
              <a:gradFill flip="none" rotWithShape="1">
                <a:gsLst>
                  <a:gs pos="2000">
                    <a:schemeClr val="accent6">
                      <a:alpha val="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sp>
          <p:nvSpPr>
            <p:cNvPr id="20" name="平行四边形 19"/>
            <p:cNvSpPr/>
            <p:nvPr>
              <p:custDataLst>
                <p:tags r:id="rId11"/>
              </p:custDataLst>
            </p:nvPr>
          </p:nvSpPr>
          <p:spPr>
            <a:xfrm rot="10800000">
              <a:off x="1279" y="3310"/>
              <a:ext cx="5242" cy="1126"/>
            </a:xfrm>
            <a:prstGeom prst="parallelogram">
              <a:avLst>
                <a:gd name="adj" fmla="val 68862"/>
              </a:avLst>
            </a:prstGeom>
            <a:noFill/>
            <a:ln w="25400">
              <a:gradFill>
                <a:gsLst>
                  <a:gs pos="200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 flipH="1">
            <a:off x="8867775" y="2571115"/>
            <a:ext cx="2493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i="1">
                <a:ln>
                  <a:noFill/>
                </a:ln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REACT</a:t>
            </a:r>
            <a:endParaRPr lang="en-US" altLang="zh-CN" sz="2800" i="1">
              <a:ln>
                <a:noFill/>
              </a:ln>
              <a:solidFill>
                <a:schemeClr val="bg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 flipH="1">
            <a:off x="1054735" y="3980180"/>
            <a:ext cx="24936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i="1" dirty="0">
                <a:ln>
                  <a:gradFill>
                    <a:gsLst>
                      <a:gs pos="0">
                        <a:schemeClr val="bg1"/>
                      </a:gs>
                      <a:gs pos="56000">
                        <a:srgbClr val="FFFFFF">
                          <a:alpha val="0"/>
                        </a:srgbClr>
                      </a:gs>
                      <a:gs pos="51000">
                        <a:schemeClr val="bg1"/>
                      </a:gs>
                    </a:gsLst>
                    <a:lin ang="5400000" scaled="1"/>
                  </a:gradFill>
                </a:ln>
                <a:noFill/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04</a:t>
            </a:r>
            <a:endParaRPr lang="en-US" altLang="zh-CN" sz="8000" i="1" dirty="0">
              <a:ln>
                <a:gradFill>
                  <a:gsLst>
                    <a:gs pos="0">
                      <a:schemeClr val="bg1"/>
                    </a:gs>
                    <a:gs pos="56000">
                      <a:srgbClr val="FFFFFF">
                        <a:alpha val="0"/>
                      </a:srgbClr>
                    </a:gs>
                    <a:gs pos="51000">
                      <a:schemeClr val="bg1"/>
                    </a:gs>
                  </a:gsLst>
                  <a:lin ang="5400000" scaled="1"/>
                </a:gradFill>
              </a:ln>
              <a:noFill/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 rot="0">
            <a:off x="377825" y="4705985"/>
            <a:ext cx="3560445" cy="766445"/>
            <a:chOff x="1279" y="3137"/>
            <a:chExt cx="5607" cy="1299"/>
          </a:xfrm>
        </p:grpSpPr>
        <p:sp>
          <p:nvSpPr>
            <p:cNvPr id="25" name="平行四边形 24"/>
            <p:cNvSpPr/>
            <p:nvPr>
              <p:custDataLst>
                <p:tags r:id="rId13"/>
              </p:custDataLst>
            </p:nvPr>
          </p:nvSpPr>
          <p:spPr>
            <a:xfrm rot="10800000">
              <a:off x="1635" y="3137"/>
              <a:ext cx="5251" cy="1109"/>
            </a:xfrm>
            <a:prstGeom prst="parallelogram">
              <a:avLst>
                <a:gd name="adj" fmla="val 68862"/>
              </a:avLst>
            </a:prstGeom>
            <a:noFill/>
            <a:ln w="25400">
              <a:gradFill flip="none" rotWithShape="1">
                <a:gsLst>
                  <a:gs pos="2000">
                    <a:schemeClr val="accent6">
                      <a:alpha val="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sp>
          <p:nvSpPr>
            <p:cNvPr id="26" name="平行四边形 25"/>
            <p:cNvSpPr/>
            <p:nvPr>
              <p:custDataLst>
                <p:tags r:id="rId14"/>
              </p:custDataLst>
            </p:nvPr>
          </p:nvSpPr>
          <p:spPr>
            <a:xfrm rot="10800000">
              <a:off x="1279" y="3310"/>
              <a:ext cx="5242" cy="1126"/>
            </a:xfrm>
            <a:prstGeom prst="parallelogram">
              <a:avLst>
                <a:gd name="adj" fmla="val 68862"/>
              </a:avLst>
            </a:prstGeom>
            <a:noFill/>
            <a:ln w="25400">
              <a:gradFill>
                <a:gsLst>
                  <a:gs pos="200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 flipH="1">
            <a:off x="992505" y="4844415"/>
            <a:ext cx="2493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i="1">
                <a:ln>
                  <a:noFill/>
                </a:ln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.NET</a:t>
            </a:r>
            <a:endParaRPr lang="en-US" altLang="zh-CN" sz="2800" i="1">
              <a:ln>
                <a:noFill/>
              </a:ln>
              <a:solidFill>
                <a:schemeClr val="bg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5"/>
            </p:custDataLst>
          </p:nvPr>
        </p:nvSpPr>
        <p:spPr>
          <a:xfrm flipH="1">
            <a:off x="4992370" y="3980180"/>
            <a:ext cx="24936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i="1" dirty="0">
                <a:ln>
                  <a:gradFill>
                    <a:gsLst>
                      <a:gs pos="0">
                        <a:schemeClr val="bg1"/>
                      </a:gs>
                      <a:gs pos="56000">
                        <a:srgbClr val="FFFFFF">
                          <a:alpha val="0"/>
                        </a:srgbClr>
                      </a:gs>
                      <a:gs pos="51000">
                        <a:schemeClr val="bg1"/>
                      </a:gs>
                    </a:gsLst>
                    <a:lin ang="5400000" scaled="1"/>
                  </a:gradFill>
                </a:ln>
                <a:noFill/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05</a:t>
            </a:r>
            <a:endParaRPr lang="en-US" altLang="zh-CN" sz="8000" i="1" dirty="0">
              <a:ln>
                <a:gradFill>
                  <a:gsLst>
                    <a:gs pos="0">
                      <a:schemeClr val="bg1"/>
                    </a:gs>
                    <a:gs pos="56000">
                      <a:srgbClr val="FFFFFF">
                        <a:alpha val="0"/>
                      </a:srgbClr>
                    </a:gs>
                    <a:gs pos="51000">
                      <a:schemeClr val="bg1"/>
                    </a:gs>
                  </a:gsLst>
                  <a:lin ang="5400000" scaled="1"/>
                </a:gradFill>
              </a:ln>
              <a:noFill/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 rot="0">
            <a:off x="4315460" y="4705985"/>
            <a:ext cx="3560445" cy="766445"/>
            <a:chOff x="1279" y="3137"/>
            <a:chExt cx="5607" cy="1299"/>
          </a:xfrm>
        </p:grpSpPr>
        <p:sp>
          <p:nvSpPr>
            <p:cNvPr id="31" name="平行四边形 30"/>
            <p:cNvSpPr/>
            <p:nvPr>
              <p:custDataLst>
                <p:tags r:id="rId16"/>
              </p:custDataLst>
            </p:nvPr>
          </p:nvSpPr>
          <p:spPr>
            <a:xfrm rot="10800000">
              <a:off x="1635" y="3137"/>
              <a:ext cx="5251" cy="1109"/>
            </a:xfrm>
            <a:prstGeom prst="parallelogram">
              <a:avLst>
                <a:gd name="adj" fmla="val 68862"/>
              </a:avLst>
            </a:prstGeom>
            <a:noFill/>
            <a:ln w="25400">
              <a:gradFill flip="none" rotWithShape="1">
                <a:gsLst>
                  <a:gs pos="2000">
                    <a:schemeClr val="accent6">
                      <a:alpha val="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sp>
          <p:nvSpPr>
            <p:cNvPr id="32" name="平行四边形 31"/>
            <p:cNvSpPr/>
            <p:nvPr>
              <p:custDataLst>
                <p:tags r:id="rId17"/>
              </p:custDataLst>
            </p:nvPr>
          </p:nvSpPr>
          <p:spPr>
            <a:xfrm rot="10800000">
              <a:off x="1279" y="3310"/>
              <a:ext cx="5242" cy="1126"/>
            </a:xfrm>
            <a:prstGeom prst="parallelogram">
              <a:avLst>
                <a:gd name="adj" fmla="val 68862"/>
              </a:avLst>
            </a:prstGeom>
            <a:noFill/>
            <a:ln w="25400">
              <a:gradFill>
                <a:gsLst>
                  <a:gs pos="200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 flipH="1">
            <a:off x="4930140" y="4844415"/>
            <a:ext cx="2493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i="1">
                <a:ln>
                  <a:noFill/>
                </a:ln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FLUTTER</a:t>
            </a:r>
            <a:endParaRPr lang="en-US" altLang="zh-CN" sz="2800" i="1">
              <a:ln>
                <a:noFill/>
              </a:ln>
              <a:solidFill>
                <a:schemeClr val="bg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18"/>
            </p:custDataLst>
          </p:nvPr>
        </p:nvSpPr>
        <p:spPr>
          <a:xfrm flipH="1">
            <a:off x="8930005" y="3980180"/>
            <a:ext cx="24936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i="1" dirty="0">
                <a:ln>
                  <a:gradFill>
                    <a:gsLst>
                      <a:gs pos="0">
                        <a:schemeClr val="bg1"/>
                      </a:gs>
                      <a:gs pos="56000">
                        <a:srgbClr val="FFFFFF">
                          <a:alpha val="0"/>
                        </a:srgbClr>
                      </a:gs>
                      <a:gs pos="51000">
                        <a:schemeClr val="bg1"/>
                      </a:gs>
                    </a:gsLst>
                    <a:lin ang="5400000" scaled="1"/>
                  </a:gradFill>
                </a:ln>
                <a:noFill/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06</a:t>
            </a:r>
            <a:endParaRPr lang="en-US" altLang="zh-CN" sz="8000" i="1" dirty="0">
              <a:ln>
                <a:gradFill>
                  <a:gsLst>
                    <a:gs pos="0">
                      <a:schemeClr val="bg1"/>
                    </a:gs>
                    <a:gs pos="56000">
                      <a:srgbClr val="FFFFFF">
                        <a:alpha val="0"/>
                      </a:srgbClr>
                    </a:gs>
                    <a:gs pos="51000">
                      <a:schemeClr val="bg1"/>
                    </a:gs>
                  </a:gsLst>
                  <a:lin ang="5400000" scaled="1"/>
                </a:gradFill>
              </a:ln>
              <a:noFill/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 rot="0">
            <a:off x="8253095" y="4705985"/>
            <a:ext cx="3560445" cy="766445"/>
            <a:chOff x="1279" y="3137"/>
            <a:chExt cx="5607" cy="1299"/>
          </a:xfrm>
        </p:grpSpPr>
        <p:sp>
          <p:nvSpPr>
            <p:cNvPr id="37" name="平行四边形 36"/>
            <p:cNvSpPr/>
            <p:nvPr>
              <p:custDataLst>
                <p:tags r:id="rId19"/>
              </p:custDataLst>
            </p:nvPr>
          </p:nvSpPr>
          <p:spPr>
            <a:xfrm rot="10800000">
              <a:off x="1635" y="3137"/>
              <a:ext cx="5251" cy="1109"/>
            </a:xfrm>
            <a:prstGeom prst="parallelogram">
              <a:avLst>
                <a:gd name="adj" fmla="val 68862"/>
              </a:avLst>
            </a:prstGeom>
            <a:noFill/>
            <a:ln w="25400">
              <a:gradFill flip="none" rotWithShape="1">
                <a:gsLst>
                  <a:gs pos="2000">
                    <a:schemeClr val="accent6">
                      <a:alpha val="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sp>
          <p:nvSpPr>
            <p:cNvPr id="39" name="平行四边形 38"/>
            <p:cNvSpPr/>
            <p:nvPr>
              <p:custDataLst>
                <p:tags r:id="rId20"/>
              </p:custDataLst>
            </p:nvPr>
          </p:nvSpPr>
          <p:spPr>
            <a:xfrm rot="10800000">
              <a:off x="1279" y="3310"/>
              <a:ext cx="5242" cy="1126"/>
            </a:xfrm>
            <a:prstGeom prst="parallelogram">
              <a:avLst>
                <a:gd name="adj" fmla="val 68862"/>
              </a:avLst>
            </a:prstGeom>
            <a:noFill/>
            <a:ln w="25400">
              <a:gradFill>
                <a:gsLst>
                  <a:gs pos="200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 flipH="1">
            <a:off x="8867775" y="4844415"/>
            <a:ext cx="2493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i="1">
                <a:ln>
                  <a:noFill/>
                </a:ln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JAVA</a:t>
            </a:r>
            <a:endParaRPr lang="en-US" altLang="zh-CN" sz="2800" i="1">
              <a:ln>
                <a:noFill/>
              </a:ln>
              <a:solidFill>
                <a:schemeClr val="bg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22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22" name="Positive Motivation Corporat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任意多边形: 形状 138"/>
          <p:cNvSpPr/>
          <p:nvPr>
            <p:custDataLst>
              <p:tags r:id="rId1"/>
            </p:custDataLst>
          </p:nvPr>
        </p:nvSpPr>
        <p:spPr>
          <a:xfrm rot="10800000">
            <a:off x="307658" y="793115"/>
            <a:ext cx="11576685" cy="576516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48075" y="234950"/>
            <a:ext cx="4768215" cy="5581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/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SERVICES</a:t>
            </a:r>
            <a:endParaRPr lang="en-US" altLang="zh-CN" sz="2400" b="1">
              <a:solidFill>
                <a:schemeClr val="accent6"/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374390" y="465455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 flipH="1">
            <a:off x="7940040" y="465455"/>
            <a:ext cx="878205" cy="196850"/>
            <a:chOff x="5272" y="688"/>
            <a:chExt cx="1383" cy="310"/>
          </a:xfrm>
        </p:grpSpPr>
        <p:sp>
          <p:nvSpPr>
            <p:cNvPr id="8" name="平行四边形 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1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3" name="平行四边形 12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cxnSp>
        <p:nvCxnSpPr>
          <p:cNvPr id="44" name="Straight Connector 21"/>
          <p:cNvCxnSpPr/>
          <p:nvPr/>
        </p:nvCxnSpPr>
        <p:spPr>
          <a:xfrm>
            <a:off x="1385570" y="3842385"/>
            <a:ext cx="9684385" cy="2222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9"/>
          <p:cNvSpPr/>
          <p:nvPr/>
        </p:nvSpPr>
        <p:spPr>
          <a:xfrm>
            <a:off x="1202055" y="3576955"/>
            <a:ext cx="273685" cy="2736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48" name="Oval 10"/>
          <p:cNvSpPr/>
          <p:nvPr/>
        </p:nvSpPr>
        <p:spPr>
          <a:xfrm>
            <a:off x="4028440" y="3652520"/>
            <a:ext cx="273685" cy="2736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28" name="平行四边形 27"/>
          <p:cNvSpPr/>
          <p:nvPr>
            <p:custDataLst>
              <p:tags r:id="rId2"/>
            </p:custDataLst>
          </p:nvPr>
        </p:nvSpPr>
        <p:spPr>
          <a:xfrm rot="10800000">
            <a:off x="8072755" y="1118870"/>
            <a:ext cx="3098165" cy="517525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5000"/>
            </a:schemeClr>
          </a:solidFill>
          <a:ln w="41275">
            <a:gradFill>
              <a:gsLst>
                <a:gs pos="2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cxnSp>
        <p:nvCxnSpPr>
          <p:cNvPr id="26" name="Straight Connector 35"/>
          <p:cNvCxnSpPr/>
          <p:nvPr/>
        </p:nvCxnSpPr>
        <p:spPr>
          <a:xfrm flipH="1">
            <a:off x="9380855" y="1666875"/>
            <a:ext cx="11430" cy="2021205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5"/>
          <p:cNvSpPr txBox="1"/>
          <p:nvPr/>
        </p:nvSpPr>
        <p:spPr>
          <a:xfrm>
            <a:off x="7953375" y="1118870"/>
            <a:ext cx="3329305" cy="5067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Artificial Intelligence</a:t>
            </a:r>
            <a:endParaRPr lang="en-US" dirty="0">
              <a:solidFill>
                <a:schemeClr val="bg2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</p:txBody>
      </p:sp>
      <p:sp>
        <p:nvSpPr>
          <p:cNvPr id="49" name="Oval 11"/>
          <p:cNvSpPr/>
          <p:nvPr/>
        </p:nvSpPr>
        <p:spPr>
          <a:xfrm>
            <a:off x="6527165" y="3745230"/>
            <a:ext cx="273685" cy="2736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50" name="Oval 12"/>
          <p:cNvSpPr/>
          <p:nvPr/>
        </p:nvSpPr>
        <p:spPr>
          <a:xfrm>
            <a:off x="9241790" y="3728720"/>
            <a:ext cx="273685" cy="2736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64" name="Oval 46"/>
          <p:cNvSpPr/>
          <p:nvPr/>
        </p:nvSpPr>
        <p:spPr>
          <a:xfrm>
            <a:off x="2903220" y="3778885"/>
            <a:ext cx="119380" cy="1193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65" name="Oval 48"/>
          <p:cNvSpPr/>
          <p:nvPr/>
        </p:nvSpPr>
        <p:spPr>
          <a:xfrm>
            <a:off x="4777740" y="3806825"/>
            <a:ext cx="119380" cy="1193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66" name="Oval 49"/>
          <p:cNvSpPr/>
          <p:nvPr/>
        </p:nvSpPr>
        <p:spPr>
          <a:xfrm>
            <a:off x="7168515" y="3806825"/>
            <a:ext cx="119380" cy="1193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38505" y="1115060"/>
            <a:ext cx="2759710" cy="2461895"/>
            <a:chOff x="2422" y="3109"/>
            <a:chExt cx="4346" cy="3877"/>
          </a:xfrm>
        </p:grpSpPr>
        <p:sp>
          <p:nvSpPr>
            <p:cNvPr id="7" name="平行四边形 6"/>
            <p:cNvSpPr/>
            <p:nvPr>
              <p:custDataLst>
                <p:tags r:id="rId3"/>
              </p:custDataLst>
            </p:nvPr>
          </p:nvSpPr>
          <p:spPr>
            <a:xfrm>
              <a:off x="2422" y="3109"/>
              <a:ext cx="4346" cy="804"/>
            </a:xfrm>
            <a:prstGeom prst="parallelogram">
              <a:avLst>
                <a:gd name="adj" fmla="val 68862"/>
              </a:avLst>
            </a:prstGeom>
            <a:solidFill>
              <a:schemeClr val="accent3">
                <a:alpha val="15000"/>
              </a:schemeClr>
            </a:solidFill>
            <a:ln w="38100">
              <a:gradFill>
                <a:gsLst>
                  <a:gs pos="2000">
                    <a:schemeClr val="accent6">
                      <a:alpha val="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dirty="0">
                  <a:solidFill>
                    <a:schemeClr val="bg2"/>
                  </a:solidFill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  <a:sym typeface="+mn-ea"/>
                </a:rPr>
                <a:t>Cust</a:t>
              </a:r>
              <a:r>
                <a:rPr dirty="0">
                  <a:solidFill>
                    <a:schemeClr val="bg2"/>
                  </a:solidFill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  <a:sym typeface="+mn-ea"/>
                </a:rPr>
                <a:t>o</a:t>
              </a:r>
              <a:r>
                <a:rPr lang="en-US" dirty="0">
                  <a:solidFill>
                    <a:schemeClr val="bg2"/>
                  </a:solidFill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  <a:sym typeface="+mn-ea"/>
                </a:rPr>
                <a:t>m Software </a:t>
              </a:r>
              <a:endParaRPr lang="en-US" dirty="0">
                <a:solidFill>
                  <a:schemeClr val="bg2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endParaRPr>
            </a:p>
          </p:txBody>
        </p:sp>
        <p:cxnSp>
          <p:nvCxnSpPr>
            <p:cNvPr id="61" name="Straight Connector 34"/>
            <p:cNvCxnSpPr>
              <a:endCxn id="47" idx="0"/>
            </p:cNvCxnSpPr>
            <p:nvPr/>
          </p:nvCxnSpPr>
          <p:spPr>
            <a:xfrm flipH="1">
              <a:off x="3368" y="3961"/>
              <a:ext cx="55" cy="3025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25"/>
            <p:cNvSpPr txBox="1"/>
            <p:nvPr/>
          </p:nvSpPr>
          <p:spPr>
            <a:xfrm>
              <a:off x="2527" y="3180"/>
              <a:ext cx="1260" cy="79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p>
              <a:pPr algn="ctr">
                <a:lnSpc>
                  <a:spcPct val="150000"/>
                </a:lnSpc>
              </a:pPr>
              <a:endParaRPr lang="en-US" dirty="0">
                <a:solidFill>
                  <a:schemeClr val="bg2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endParaRPr>
            </a:p>
          </p:txBody>
        </p:sp>
      </p:grpSp>
      <p:sp>
        <p:nvSpPr>
          <p:cNvPr id="9" name="平行四边形 8"/>
          <p:cNvSpPr/>
          <p:nvPr>
            <p:custDataLst>
              <p:tags r:id="rId4"/>
            </p:custDataLst>
          </p:nvPr>
        </p:nvSpPr>
        <p:spPr>
          <a:xfrm rot="10800000">
            <a:off x="2851785" y="2120900"/>
            <a:ext cx="2357120" cy="50292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5000"/>
            </a:schemeClr>
          </a:solidFill>
          <a:ln w="41275">
            <a:gradFill>
              <a:gsLst>
                <a:gs pos="2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cxnSp>
        <p:nvCxnSpPr>
          <p:cNvPr id="62" name="Straight Connector 35"/>
          <p:cNvCxnSpPr/>
          <p:nvPr/>
        </p:nvCxnSpPr>
        <p:spPr>
          <a:xfrm>
            <a:off x="4157345" y="2627630"/>
            <a:ext cx="7620" cy="1172845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25"/>
          <p:cNvSpPr txBox="1"/>
          <p:nvPr/>
        </p:nvSpPr>
        <p:spPr>
          <a:xfrm>
            <a:off x="3032125" y="2120900"/>
            <a:ext cx="1745615" cy="5067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VR</a:t>
            </a:r>
            <a:endParaRPr lang="en-US" dirty="0">
              <a:solidFill>
                <a:schemeClr val="bg2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323561" y="2041766"/>
            <a:ext cx="2683232" cy="1531299"/>
            <a:chOff x="2244" y="3746"/>
            <a:chExt cx="2250" cy="2019"/>
          </a:xfrm>
        </p:grpSpPr>
        <p:sp>
          <p:nvSpPr>
            <p:cNvPr id="20" name="平行四边形 19"/>
            <p:cNvSpPr/>
            <p:nvPr>
              <p:custDataLst>
                <p:tags r:id="rId5"/>
              </p:custDataLst>
            </p:nvPr>
          </p:nvSpPr>
          <p:spPr>
            <a:xfrm rot="10800000">
              <a:off x="2244" y="3746"/>
              <a:ext cx="2250" cy="1069"/>
            </a:xfrm>
            <a:prstGeom prst="parallelogram">
              <a:avLst>
                <a:gd name="adj" fmla="val 68862"/>
              </a:avLst>
            </a:prstGeom>
            <a:solidFill>
              <a:schemeClr val="accent3">
                <a:alpha val="15000"/>
              </a:schemeClr>
            </a:solidFill>
            <a:ln w="38100">
              <a:gradFill>
                <a:gsLst>
                  <a:gs pos="2000">
                    <a:schemeClr val="accent6">
                      <a:alpha val="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lt1"/>
                </a:solidFill>
                <a:cs typeface="Inter" panose="020B0502030000000004" charset="0"/>
              </a:endParaRPr>
            </a:p>
          </p:txBody>
        </p:sp>
        <p:cxnSp>
          <p:nvCxnSpPr>
            <p:cNvPr id="21" name="Straight Connector 34"/>
            <p:cNvCxnSpPr>
              <a:stCxn id="22" idx="2"/>
            </p:cNvCxnSpPr>
            <p:nvPr/>
          </p:nvCxnSpPr>
          <p:spPr>
            <a:xfrm>
              <a:off x="3360" y="4620"/>
              <a:ext cx="9" cy="1145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/>
            <p:cNvSpPr txBox="1"/>
            <p:nvPr/>
          </p:nvSpPr>
          <p:spPr>
            <a:xfrm>
              <a:off x="2422" y="3746"/>
              <a:ext cx="1875" cy="87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noAutofit/>
            </a:bodyPr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chemeClr val="bg2"/>
                  </a:solidFill>
                  <a:latin typeface="Inter Black" panose="02000503000000020004" charset="0"/>
                  <a:ea typeface="Inter Black" panose="02000503000000020004" charset="0"/>
                  <a:cs typeface="Inter Black" panose="02000503000000020004" charset="0"/>
                </a:rPr>
                <a:t>Animations</a:t>
              </a:r>
              <a:endParaRPr lang="en-US" dirty="0">
                <a:solidFill>
                  <a:schemeClr val="bg2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endParaRPr>
            </a:p>
          </p:txBody>
        </p:sp>
      </p:grpSp>
      <p:sp>
        <p:nvSpPr>
          <p:cNvPr id="2" name="平行四边形 8"/>
          <p:cNvSpPr/>
          <p:nvPr>
            <p:custDataLst>
              <p:tags r:id="rId6"/>
            </p:custDataLst>
          </p:nvPr>
        </p:nvSpPr>
        <p:spPr>
          <a:xfrm>
            <a:off x="1197610" y="5774690"/>
            <a:ext cx="2465070" cy="506095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5000"/>
            </a:schemeClr>
          </a:solidFill>
          <a:ln w="41275">
            <a:gradFill>
              <a:gsLst>
                <a:gs pos="2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dirty="0">
                <a:solidFill>
                  <a:schemeClr val="bg2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E-Commerce</a:t>
            </a:r>
            <a:endParaRPr lang="en-US" altLang="zh-CN">
              <a:solidFill>
                <a:schemeClr val="lt1"/>
              </a:solidFill>
              <a:cs typeface="Inter" panose="020B0502030000000004" charset="0"/>
            </a:endParaRPr>
          </a:p>
        </p:txBody>
      </p:sp>
      <p:cxnSp>
        <p:nvCxnSpPr>
          <p:cNvPr id="6" name="Straight Connector 34"/>
          <p:cNvCxnSpPr>
            <a:stCxn id="23" idx="4"/>
          </p:cNvCxnSpPr>
          <p:nvPr/>
        </p:nvCxnSpPr>
        <p:spPr>
          <a:xfrm flipH="1">
            <a:off x="2382520" y="4018915"/>
            <a:ext cx="23495" cy="1674495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11"/>
          <p:cNvSpPr/>
          <p:nvPr/>
        </p:nvSpPr>
        <p:spPr>
          <a:xfrm>
            <a:off x="2268855" y="3745230"/>
            <a:ext cx="273685" cy="2736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24" name="Oval 11"/>
          <p:cNvSpPr/>
          <p:nvPr/>
        </p:nvSpPr>
        <p:spPr>
          <a:xfrm>
            <a:off x="5208905" y="3745230"/>
            <a:ext cx="273685" cy="2736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25" name="Oval 11"/>
          <p:cNvSpPr/>
          <p:nvPr/>
        </p:nvSpPr>
        <p:spPr>
          <a:xfrm>
            <a:off x="10121900" y="3778885"/>
            <a:ext cx="311150" cy="2736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29" name="Oval 49"/>
          <p:cNvSpPr/>
          <p:nvPr/>
        </p:nvSpPr>
        <p:spPr>
          <a:xfrm>
            <a:off x="6036310" y="3778885"/>
            <a:ext cx="119380" cy="1193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30" name="Oval 49"/>
          <p:cNvSpPr/>
          <p:nvPr/>
        </p:nvSpPr>
        <p:spPr>
          <a:xfrm>
            <a:off x="9885680" y="3850005"/>
            <a:ext cx="119380" cy="1193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cxnSp>
        <p:nvCxnSpPr>
          <p:cNvPr id="31" name="Straight Connector 34"/>
          <p:cNvCxnSpPr/>
          <p:nvPr/>
        </p:nvCxnSpPr>
        <p:spPr>
          <a:xfrm>
            <a:off x="5323205" y="4002405"/>
            <a:ext cx="15875" cy="1054735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平行四边形 8"/>
          <p:cNvSpPr/>
          <p:nvPr>
            <p:custDataLst>
              <p:tags r:id="rId7"/>
            </p:custDataLst>
          </p:nvPr>
        </p:nvSpPr>
        <p:spPr>
          <a:xfrm>
            <a:off x="6522085" y="5901055"/>
            <a:ext cx="2357120" cy="50292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5000"/>
            </a:schemeClr>
          </a:solidFill>
          <a:ln w="41275">
            <a:gradFill>
              <a:gsLst>
                <a:gs pos="2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dirty="0">
                <a:solidFill>
                  <a:schemeClr val="bg2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IoT</a:t>
            </a:r>
            <a:endParaRPr lang="en-US" altLang="zh-CN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33" name="平行四边形 8"/>
          <p:cNvSpPr/>
          <p:nvPr>
            <p:custDataLst>
              <p:tags r:id="rId8"/>
            </p:custDataLst>
          </p:nvPr>
        </p:nvSpPr>
        <p:spPr>
          <a:xfrm>
            <a:off x="9241790" y="5271770"/>
            <a:ext cx="2357120" cy="50292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5000"/>
            </a:schemeClr>
          </a:solidFill>
          <a:ln w="41275">
            <a:gradFill>
              <a:gsLst>
                <a:gs pos="2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dirty="0">
                <a:solidFill>
                  <a:schemeClr val="bg2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BlockChain</a:t>
            </a:r>
            <a:endParaRPr lang="en-US" altLang="zh-CN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34" name="平行四边形 8"/>
          <p:cNvSpPr/>
          <p:nvPr>
            <p:custDataLst>
              <p:tags r:id="rId9"/>
            </p:custDataLst>
          </p:nvPr>
        </p:nvSpPr>
        <p:spPr>
          <a:xfrm>
            <a:off x="4157980" y="5133340"/>
            <a:ext cx="2643505" cy="56007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5000"/>
            </a:schemeClr>
          </a:solidFill>
          <a:ln w="41275">
            <a:gradFill>
              <a:gsLst>
                <a:gs pos="2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dirty="0">
                <a:solidFill>
                  <a:schemeClr val="bg2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Cloud Consulting</a:t>
            </a:r>
            <a:endParaRPr lang="en-US" altLang="zh-CN">
              <a:solidFill>
                <a:schemeClr val="lt1"/>
              </a:solidFill>
              <a:cs typeface="Inter" panose="020B050203000000000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7799070" y="3926205"/>
            <a:ext cx="43180" cy="2032000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Straight Connector 34"/>
          <p:cNvCxnSpPr>
            <a:stCxn id="25" idx="4"/>
          </p:cNvCxnSpPr>
          <p:nvPr/>
        </p:nvCxnSpPr>
        <p:spPr>
          <a:xfrm flipH="1">
            <a:off x="10231120" y="4052570"/>
            <a:ext cx="46355" cy="1247775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11"/>
          <p:cNvSpPr/>
          <p:nvPr/>
        </p:nvSpPr>
        <p:spPr>
          <a:xfrm>
            <a:off x="7679690" y="3728720"/>
            <a:ext cx="273685" cy="2736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38" name="Oval 49"/>
          <p:cNvSpPr/>
          <p:nvPr/>
        </p:nvSpPr>
        <p:spPr>
          <a:xfrm>
            <a:off x="8425180" y="3799840"/>
            <a:ext cx="119380" cy="1193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Inter" panose="020B0502030000000004" charset="0"/>
            </a:endParaRPr>
          </a:p>
        </p:txBody>
      </p:sp>
      <p:sp>
        <p:nvSpPr>
          <p:cNvPr id="5" name="任意多边形: 形状 14"/>
          <p:cNvSpPr/>
          <p:nvPr>
            <p:custDataLst>
              <p:tags r:id="rId10"/>
            </p:custDataLst>
          </p:nvPr>
        </p:nvSpPr>
        <p:spPr>
          <a:xfrm>
            <a:off x="2566661" y="682861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12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12" name="Positive Motivation Corporat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VCG2112800586751"/>
          <p:cNvPicPr>
            <a:picLocks noChangeAspect="1"/>
          </p:cNvPicPr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0" y="0"/>
            <a:ext cx="12183110" cy="6858000"/>
          </a:xfrm>
          <a:prstGeom prst="rect">
            <a:avLst/>
          </a:prstGeom>
        </p:spPr>
      </p:pic>
      <p:sp>
        <p:nvSpPr>
          <p:cNvPr id="9" name="平行四边形 8"/>
          <p:cNvSpPr/>
          <p:nvPr>
            <p:custDataLst>
              <p:tags r:id="rId2"/>
            </p:custDataLst>
          </p:nvPr>
        </p:nvSpPr>
        <p:spPr>
          <a:xfrm rot="10800000" flipH="1">
            <a:off x="210185" y="1186180"/>
            <a:ext cx="11772900" cy="5016500"/>
          </a:xfrm>
          <a:prstGeom prst="parallelogram">
            <a:avLst>
              <a:gd name="adj" fmla="val 0"/>
            </a:avLst>
          </a:prstGeom>
          <a:solidFill>
            <a:schemeClr val="accent3">
              <a:alpha val="10000"/>
            </a:schemeClr>
          </a:solidFill>
          <a:ln w="41275">
            <a:gradFill>
              <a:gsLst>
                <a:gs pos="2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39" name="任意多边形: 形状 138"/>
          <p:cNvSpPr/>
          <p:nvPr>
            <p:custDataLst>
              <p:tags r:id="rId3"/>
            </p:custDataLst>
          </p:nvPr>
        </p:nvSpPr>
        <p:spPr>
          <a:xfrm rot="10800000">
            <a:off x="307658" y="765810"/>
            <a:ext cx="11576685" cy="576516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14420" y="305435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OPEN SOURCE SERVICES :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10535" y="465455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 flipH="1">
            <a:off x="8269605" y="465455"/>
            <a:ext cx="878205" cy="196850"/>
            <a:chOff x="5272" y="688"/>
            <a:chExt cx="1383" cy="310"/>
          </a:xfrm>
        </p:grpSpPr>
        <p:sp>
          <p:nvSpPr>
            <p:cNvPr id="8" name="平行四边形 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1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3" name="平行四边形 12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76885" y="2372360"/>
            <a:ext cx="11157585" cy="3375660"/>
            <a:chOff x="1698" y="3194"/>
            <a:chExt cx="16546" cy="5316"/>
          </a:xfrm>
        </p:grpSpPr>
        <p:grpSp>
          <p:nvGrpSpPr>
            <p:cNvPr id="27" name="กลุ่ม 1"/>
            <p:cNvGrpSpPr/>
            <p:nvPr/>
          </p:nvGrpSpPr>
          <p:grpSpPr>
            <a:xfrm rot="0">
              <a:off x="1698" y="3194"/>
              <a:ext cx="16546" cy="5316"/>
              <a:chOff x="2116218" y="4026521"/>
              <a:chExt cx="21011998" cy="6750729"/>
            </a:xfrm>
          </p:grpSpPr>
          <p:sp>
            <p:nvSpPr>
              <p:cNvPr id="30" name="Freeform 6"/>
              <p:cNvSpPr>
                <a:spLocks noEditPoints="1"/>
              </p:cNvSpPr>
              <p:nvPr/>
            </p:nvSpPr>
            <p:spPr bwMode="auto">
              <a:xfrm>
                <a:off x="12963852" y="7595900"/>
                <a:ext cx="2678113" cy="3181350"/>
              </a:xfrm>
              <a:custGeom>
                <a:avLst/>
                <a:gdLst>
                  <a:gd name="T0" fmla="*/ 59 w 96"/>
                  <a:gd name="T1" fmla="*/ 20 h 114"/>
                  <a:gd name="T2" fmla="*/ 48 w 96"/>
                  <a:gd name="T3" fmla="*/ 0 h 114"/>
                  <a:gd name="T4" fmla="*/ 37 w 96"/>
                  <a:gd name="T5" fmla="*/ 20 h 114"/>
                  <a:gd name="T6" fmla="*/ 0 w 96"/>
                  <a:gd name="T7" fmla="*/ 66 h 114"/>
                  <a:gd name="T8" fmla="*/ 48 w 96"/>
                  <a:gd name="T9" fmla="*/ 114 h 114"/>
                  <a:gd name="T10" fmla="*/ 96 w 96"/>
                  <a:gd name="T11" fmla="*/ 66 h 114"/>
                  <a:gd name="T12" fmla="*/ 59 w 96"/>
                  <a:gd name="T13" fmla="*/ 20 h 114"/>
                  <a:gd name="T14" fmla="*/ 48 w 96"/>
                  <a:gd name="T15" fmla="*/ 106 h 114"/>
                  <a:gd name="T16" fmla="*/ 8 w 96"/>
                  <a:gd name="T17" fmla="*/ 66 h 114"/>
                  <a:gd name="T18" fmla="*/ 48 w 96"/>
                  <a:gd name="T19" fmla="*/ 27 h 114"/>
                  <a:gd name="T20" fmla="*/ 88 w 96"/>
                  <a:gd name="T21" fmla="*/ 66 h 114"/>
                  <a:gd name="T22" fmla="*/ 48 w 96"/>
                  <a:gd name="T23" fmla="*/ 10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" h="114">
                    <a:moveTo>
                      <a:pt x="59" y="2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16" y="25"/>
                      <a:pt x="0" y="44"/>
                      <a:pt x="0" y="66"/>
                    </a:cubicBezTo>
                    <a:cubicBezTo>
                      <a:pt x="0" y="93"/>
                      <a:pt x="22" y="114"/>
                      <a:pt x="48" y="114"/>
                    </a:cubicBezTo>
                    <a:cubicBezTo>
                      <a:pt x="74" y="114"/>
                      <a:pt x="96" y="93"/>
                      <a:pt x="96" y="66"/>
                    </a:cubicBezTo>
                    <a:cubicBezTo>
                      <a:pt x="96" y="44"/>
                      <a:pt x="80" y="25"/>
                      <a:pt x="59" y="20"/>
                    </a:cubicBezTo>
                    <a:close/>
                    <a:moveTo>
                      <a:pt x="48" y="106"/>
                    </a:moveTo>
                    <a:cubicBezTo>
                      <a:pt x="26" y="106"/>
                      <a:pt x="8" y="88"/>
                      <a:pt x="8" y="66"/>
                    </a:cubicBezTo>
                    <a:cubicBezTo>
                      <a:pt x="8" y="44"/>
                      <a:pt x="26" y="27"/>
                      <a:pt x="48" y="27"/>
                    </a:cubicBezTo>
                    <a:cubicBezTo>
                      <a:pt x="70" y="27"/>
                      <a:pt x="88" y="44"/>
                      <a:pt x="88" y="66"/>
                    </a:cubicBezTo>
                    <a:cubicBezTo>
                      <a:pt x="88" y="88"/>
                      <a:pt x="70" y="106"/>
                      <a:pt x="48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1" name="Rectangle 7"/>
              <p:cNvSpPr>
                <a:spLocks noChangeArrowheads="1"/>
              </p:cNvSpPr>
              <p:nvPr/>
            </p:nvSpPr>
            <p:spPr bwMode="auto">
              <a:xfrm flipV="1">
                <a:off x="2116218" y="7301564"/>
                <a:ext cx="21011998" cy="19937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2" name="Oval 8"/>
              <p:cNvSpPr>
                <a:spLocks noChangeArrowheads="1"/>
              </p:cNvSpPr>
              <p:nvPr/>
            </p:nvSpPr>
            <p:spPr bwMode="auto">
              <a:xfrm>
                <a:off x="9042459" y="7189788"/>
                <a:ext cx="585788" cy="5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3" name="Oval 9"/>
              <p:cNvSpPr>
                <a:spLocks noChangeArrowheads="1"/>
              </p:cNvSpPr>
              <p:nvPr/>
            </p:nvSpPr>
            <p:spPr bwMode="auto">
              <a:xfrm>
                <a:off x="14024105" y="7053910"/>
                <a:ext cx="557213" cy="5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4" name="Oval 10"/>
              <p:cNvSpPr>
                <a:spLocks noChangeArrowheads="1"/>
              </p:cNvSpPr>
              <p:nvPr/>
            </p:nvSpPr>
            <p:spPr bwMode="auto">
              <a:xfrm>
                <a:off x="20142654" y="7189788"/>
                <a:ext cx="585788" cy="5588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5" name="Oval 11"/>
              <p:cNvSpPr>
                <a:spLocks noChangeArrowheads="1"/>
              </p:cNvSpPr>
              <p:nvPr/>
            </p:nvSpPr>
            <p:spPr bwMode="auto">
              <a:xfrm>
                <a:off x="4417291" y="7053910"/>
                <a:ext cx="557213" cy="5588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6" name="Freeform 12"/>
              <p:cNvSpPr>
                <a:spLocks noEditPoints="1"/>
              </p:cNvSpPr>
              <p:nvPr/>
            </p:nvSpPr>
            <p:spPr bwMode="auto">
              <a:xfrm>
                <a:off x="8010701" y="4026521"/>
                <a:ext cx="2649538" cy="3179763"/>
              </a:xfrm>
              <a:custGeom>
                <a:avLst/>
                <a:gdLst>
                  <a:gd name="T0" fmla="*/ 48 w 95"/>
                  <a:gd name="T1" fmla="*/ 0 h 114"/>
                  <a:gd name="T2" fmla="*/ 0 w 95"/>
                  <a:gd name="T3" fmla="*/ 48 h 114"/>
                  <a:gd name="T4" fmla="*/ 36 w 95"/>
                  <a:gd name="T5" fmla="*/ 94 h 114"/>
                  <a:gd name="T6" fmla="*/ 48 w 95"/>
                  <a:gd name="T7" fmla="*/ 114 h 114"/>
                  <a:gd name="T8" fmla="*/ 59 w 95"/>
                  <a:gd name="T9" fmla="*/ 94 h 114"/>
                  <a:gd name="T10" fmla="*/ 95 w 95"/>
                  <a:gd name="T11" fmla="*/ 48 h 114"/>
                  <a:gd name="T12" fmla="*/ 48 w 95"/>
                  <a:gd name="T13" fmla="*/ 0 h 114"/>
                  <a:gd name="T14" fmla="*/ 48 w 95"/>
                  <a:gd name="T15" fmla="*/ 88 h 114"/>
                  <a:gd name="T16" fmla="*/ 8 w 95"/>
                  <a:gd name="T17" fmla="*/ 48 h 114"/>
                  <a:gd name="T18" fmla="*/ 48 w 95"/>
                  <a:gd name="T19" fmla="*/ 8 h 114"/>
                  <a:gd name="T20" fmla="*/ 87 w 95"/>
                  <a:gd name="T21" fmla="*/ 48 h 114"/>
                  <a:gd name="T22" fmla="*/ 48 w 95"/>
                  <a:gd name="T23" fmla="*/ 8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14">
                    <a:moveTo>
                      <a:pt x="48" y="0"/>
                    </a:moveTo>
                    <a:cubicBezTo>
                      <a:pt x="21" y="0"/>
                      <a:pt x="0" y="21"/>
                      <a:pt x="0" y="48"/>
                    </a:cubicBezTo>
                    <a:cubicBezTo>
                      <a:pt x="0" y="70"/>
                      <a:pt x="15" y="89"/>
                      <a:pt x="36" y="94"/>
                    </a:cubicBezTo>
                    <a:cubicBezTo>
                      <a:pt x="48" y="114"/>
                      <a:pt x="48" y="114"/>
                      <a:pt x="48" y="11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80" y="89"/>
                      <a:pt x="95" y="70"/>
                      <a:pt x="95" y="48"/>
                    </a:cubicBezTo>
                    <a:cubicBezTo>
                      <a:pt x="95" y="21"/>
                      <a:pt x="74" y="0"/>
                      <a:pt x="48" y="0"/>
                    </a:cubicBezTo>
                    <a:close/>
                    <a:moveTo>
                      <a:pt x="48" y="88"/>
                    </a:moveTo>
                    <a:cubicBezTo>
                      <a:pt x="26" y="88"/>
                      <a:pt x="8" y="70"/>
                      <a:pt x="8" y="48"/>
                    </a:cubicBezTo>
                    <a:cubicBezTo>
                      <a:pt x="8" y="26"/>
                      <a:pt x="26" y="8"/>
                      <a:pt x="48" y="8"/>
                    </a:cubicBezTo>
                    <a:cubicBezTo>
                      <a:pt x="70" y="8"/>
                      <a:pt x="87" y="26"/>
                      <a:pt x="87" y="48"/>
                    </a:cubicBezTo>
                    <a:cubicBezTo>
                      <a:pt x="87" y="70"/>
                      <a:pt x="70" y="88"/>
                      <a:pt x="48" y="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8" name="Freeform 14"/>
              <p:cNvSpPr>
                <a:spLocks noEditPoints="1"/>
              </p:cNvSpPr>
              <p:nvPr/>
            </p:nvSpPr>
            <p:spPr bwMode="auto">
              <a:xfrm>
                <a:off x="19129956" y="4048110"/>
                <a:ext cx="2649538" cy="3179763"/>
              </a:xfrm>
              <a:custGeom>
                <a:avLst/>
                <a:gdLst>
                  <a:gd name="T0" fmla="*/ 48 w 95"/>
                  <a:gd name="T1" fmla="*/ 0 h 114"/>
                  <a:gd name="T2" fmla="*/ 0 w 95"/>
                  <a:gd name="T3" fmla="*/ 48 h 114"/>
                  <a:gd name="T4" fmla="*/ 36 w 95"/>
                  <a:gd name="T5" fmla="*/ 94 h 114"/>
                  <a:gd name="T6" fmla="*/ 48 w 95"/>
                  <a:gd name="T7" fmla="*/ 114 h 114"/>
                  <a:gd name="T8" fmla="*/ 59 w 95"/>
                  <a:gd name="T9" fmla="*/ 94 h 114"/>
                  <a:gd name="T10" fmla="*/ 95 w 95"/>
                  <a:gd name="T11" fmla="*/ 48 h 114"/>
                  <a:gd name="T12" fmla="*/ 48 w 95"/>
                  <a:gd name="T13" fmla="*/ 0 h 114"/>
                  <a:gd name="T14" fmla="*/ 48 w 95"/>
                  <a:gd name="T15" fmla="*/ 88 h 114"/>
                  <a:gd name="T16" fmla="*/ 8 w 95"/>
                  <a:gd name="T17" fmla="*/ 48 h 114"/>
                  <a:gd name="T18" fmla="*/ 48 w 95"/>
                  <a:gd name="T19" fmla="*/ 8 h 114"/>
                  <a:gd name="T20" fmla="*/ 87 w 95"/>
                  <a:gd name="T21" fmla="*/ 48 h 114"/>
                  <a:gd name="T22" fmla="*/ 48 w 95"/>
                  <a:gd name="T23" fmla="*/ 8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14">
                    <a:moveTo>
                      <a:pt x="48" y="0"/>
                    </a:moveTo>
                    <a:cubicBezTo>
                      <a:pt x="21" y="0"/>
                      <a:pt x="0" y="21"/>
                      <a:pt x="0" y="48"/>
                    </a:cubicBezTo>
                    <a:cubicBezTo>
                      <a:pt x="0" y="70"/>
                      <a:pt x="15" y="89"/>
                      <a:pt x="36" y="94"/>
                    </a:cubicBezTo>
                    <a:cubicBezTo>
                      <a:pt x="48" y="114"/>
                      <a:pt x="48" y="114"/>
                      <a:pt x="48" y="11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80" y="89"/>
                      <a:pt x="95" y="70"/>
                      <a:pt x="95" y="48"/>
                    </a:cubicBezTo>
                    <a:cubicBezTo>
                      <a:pt x="95" y="21"/>
                      <a:pt x="74" y="0"/>
                      <a:pt x="48" y="0"/>
                    </a:cubicBezTo>
                    <a:close/>
                    <a:moveTo>
                      <a:pt x="48" y="88"/>
                    </a:moveTo>
                    <a:cubicBezTo>
                      <a:pt x="26" y="88"/>
                      <a:pt x="8" y="70"/>
                      <a:pt x="8" y="48"/>
                    </a:cubicBezTo>
                    <a:cubicBezTo>
                      <a:pt x="8" y="26"/>
                      <a:pt x="26" y="8"/>
                      <a:pt x="48" y="8"/>
                    </a:cubicBezTo>
                    <a:cubicBezTo>
                      <a:pt x="69" y="8"/>
                      <a:pt x="87" y="26"/>
                      <a:pt x="87" y="48"/>
                    </a:cubicBezTo>
                    <a:cubicBezTo>
                      <a:pt x="87" y="70"/>
                      <a:pt x="69" y="88"/>
                      <a:pt x="48" y="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</p:grpSp>
        <p:pic>
          <p:nvPicPr>
            <p:cNvPr id="77" name="图片 76" descr="343439383331313b343532303032383bbfcdbba7b9dcc0ed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93" y="3783"/>
              <a:ext cx="798" cy="798"/>
            </a:xfrm>
            <a:prstGeom prst="rect">
              <a:avLst/>
            </a:prstGeom>
          </p:spPr>
        </p:pic>
        <p:pic>
          <p:nvPicPr>
            <p:cNvPr id="78" name="图片 77" descr="343439383331313b343532303032373bbfcdbba7b5b5b0b8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943" y="7122"/>
              <a:ext cx="795" cy="795"/>
            </a:xfrm>
            <a:prstGeom prst="rect">
              <a:avLst/>
            </a:prstGeom>
          </p:spPr>
        </p:pic>
      </p:grpSp>
      <p:sp>
        <p:nvSpPr>
          <p:cNvPr id="64" name="Freeform 13"/>
          <p:cNvSpPr>
            <a:spLocks noEditPoints="1"/>
          </p:cNvSpPr>
          <p:nvPr/>
        </p:nvSpPr>
        <p:spPr bwMode="auto">
          <a:xfrm>
            <a:off x="1246132" y="4161016"/>
            <a:ext cx="1339106" cy="1590814"/>
          </a:xfrm>
          <a:custGeom>
            <a:avLst/>
            <a:gdLst>
              <a:gd name="T0" fmla="*/ 59 w 96"/>
              <a:gd name="T1" fmla="*/ 20 h 114"/>
              <a:gd name="T2" fmla="*/ 48 w 96"/>
              <a:gd name="T3" fmla="*/ 0 h 114"/>
              <a:gd name="T4" fmla="*/ 37 w 96"/>
              <a:gd name="T5" fmla="*/ 20 h 114"/>
              <a:gd name="T6" fmla="*/ 0 w 96"/>
              <a:gd name="T7" fmla="*/ 66 h 114"/>
              <a:gd name="T8" fmla="*/ 48 w 96"/>
              <a:gd name="T9" fmla="*/ 114 h 114"/>
              <a:gd name="T10" fmla="*/ 96 w 96"/>
              <a:gd name="T11" fmla="*/ 66 h 114"/>
              <a:gd name="T12" fmla="*/ 59 w 96"/>
              <a:gd name="T13" fmla="*/ 20 h 114"/>
              <a:gd name="T14" fmla="*/ 48 w 96"/>
              <a:gd name="T15" fmla="*/ 106 h 114"/>
              <a:gd name="T16" fmla="*/ 8 w 96"/>
              <a:gd name="T17" fmla="*/ 66 h 114"/>
              <a:gd name="T18" fmla="*/ 48 w 96"/>
              <a:gd name="T19" fmla="*/ 27 h 114"/>
              <a:gd name="T20" fmla="*/ 88 w 96"/>
              <a:gd name="T21" fmla="*/ 66 h 114"/>
              <a:gd name="T22" fmla="*/ 48 w 96"/>
              <a:gd name="T23" fmla="*/ 106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6" h="114">
                <a:moveTo>
                  <a:pt x="59" y="20"/>
                </a:moveTo>
                <a:cubicBezTo>
                  <a:pt x="48" y="0"/>
                  <a:pt x="48" y="0"/>
                  <a:pt x="48" y="0"/>
                </a:cubicBezTo>
                <a:cubicBezTo>
                  <a:pt x="37" y="20"/>
                  <a:pt x="37" y="20"/>
                  <a:pt x="37" y="20"/>
                </a:cubicBezTo>
                <a:cubicBezTo>
                  <a:pt x="16" y="25"/>
                  <a:pt x="0" y="44"/>
                  <a:pt x="0" y="66"/>
                </a:cubicBezTo>
                <a:cubicBezTo>
                  <a:pt x="0" y="93"/>
                  <a:pt x="22" y="114"/>
                  <a:pt x="48" y="114"/>
                </a:cubicBezTo>
                <a:cubicBezTo>
                  <a:pt x="74" y="114"/>
                  <a:pt x="96" y="93"/>
                  <a:pt x="96" y="66"/>
                </a:cubicBezTo>
                <a:cubicBezTo>
                  <a:pt x="96" y="44"/>
                  <a:pt x="80" y="25"/>
                  <a:pt x="59" y="20"/>
                </a:cubicBezTo>
                <a:close/>
                <a:moveTo>
                  <a:pt x="48" y="106"/>
                </a:moveTo>
                <a:cubicBezTo>
                  <a:pt x="26" y="106"/>
                  <a:pt x="8" y="88"/>
                  <a:pt x="8" y="66"/>
                </a:cubicBezTo>
                <a:cubicBezTo>
                  <a:pt x="8" y="44"/>
                  <a:pt x="26" y="27"/>
                  <a:pt x="48" y="27"/>
                </a:cubicBezTo>
                <a:cubicBezTo>
                  <a:pt x="70" y="27"/>
                  <a:pt x="88" y="44"/>
                  <a:pt x="88" y="66"/>
                </a:cubicBezTo>
                <a:cubicBezTo>
                  <a:pt x="88" y="88"/>
                  <a:pt x="70" y="106"/>
                  <a:pt x="48" y="1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p>
            <a:endParaRPr lang="th-TH" sz="900">
              <a:solidFill>
                <a:schemeClr val="bg1">
                  <a:lumMod val="85000"/>
                </a:schemeClr>
              </a:solidFill>
              <a:cs typeface="Inter" panose="020B0502030000000004" charset="0"/>
            </a:endParaRPr>
          </a:p>
        </p:txBody>
      </p:sp>
      <p:pic>
        <p:nvPicPr>
          <p:cNvPr id="108" name="图片 79" descr="343435383038363b343532323338393bbacfd7f7bbfad6c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49730" y="4799965"/>
            <a:ext cx="544195" cy="544195"/>
          </a:xfrm>
          <a:prstGeom prst="rect">
            <a:avLst/>
          </a:prstGeom>
        </p:spPr>
      </p:pic>
      <p:pic>
        <p:nvPicPr>
          <p:cNvPr id="109" name="图片 79" descr="343435383038363b343532323338393bbacfd7f7bbfad6c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06965" y="2752090"/>
            <a:ext cx="544195" cy="544195"/>
          </a:xfrm>
          <a:prstGeom prst="rect">
            <a:avLst/>
          </a:prstGeom>
        </p:spPr>
      </p:pic>
      <p:sp>
        <p:nvSpPr>
          <p:cNvPr id="5" name="任意多边形: 形状 14"/>
          <p:cNvSpPr/>
          <p:nvPr>
            <p:custDataLst>
              <p:tags r:id="rId10"/>
            </p:custDataLst>
          </p:nvPr>
        </p:nvSpPr>
        <p:spPr>
          <a:xfrm>
            <a:off x="2239001" y="92098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pic>
        <p:nvPicPr>
          <p:cNvPr id="6" name="Picture 5" descr="open emr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4735" y="2999105"/>
            <a:ext cx="1460500" cy="77216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6" name="Picture 15" descr="eramba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3590" y="3011170"/>
            <a:ext cx="2400935" cy="76009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1" name="Picture 100"/>
          <p:cNvPicPr/>
          <p:nvPr/>
        </p:nvPicPr>
        <p:blipFill>
          <a:blip r:embed="rId13"/>
          <a:stretch>
            <a:fillRect/>
          </a:stretch>
        </p:blipFill>
        <p:spPr>
          <a:xfrm>
            <a:off x="9371965" y="4356100"/>
            <a:ext cx="2326640" cy="1049655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</p:pic>
      <p:pic>
        <p:nvPicPr>
          <p:cNvPr id="19" name="Picture 18" descr="e21C0zlyhRokSJEiVKlChRokSJEiVKlChR4i7wHz7UJdGRUjaGAAAAAElFTkSuQmCC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10535" y="4401185"/>
            <a:ext cx="2757170" cy="1436370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16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16" name="Positive Motivation Corporat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VCG2112800586751"/>
          <p:cNvPicPr>
            <a:picLocks noChangeAspect="1"/>
          </p:cNvPicPr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0" y="0"/>
            <a:ext cx="12183110" cy="6858000"/>
          </a:xfrm>
          <a:prstGeom prst="rect">
            <a:avLst/>
          </a:prstGeom>
        </p:spPr>
      </p:pic>
      <p:sp>
        <p:nvSpPr>
          <p:cNvPr id="9" name="平行四边形 8"/>
          <p:cNvSpPr/>
          <p:nvPr>
            <p:custDataLst>
              <p:tags r:id="rId2"/>
            </p:custDataLst>
          </p:nvPr>
        </p:nvSpPr>
        <p:spPr>
          <a:xfrm rot="10800000" flipH="1">
            <a:off x="210185" y="1186180"/>
            <a:ext cx="11772900" cy="5016500"/>
          </a:xfrm>
          <a:prstGeom prst="parallelogram">
            <a:avLst>
              <a:gd name="adj" fmla="val 0"/>
            </a:avLst>
          </a:prstGeom>
          <a:solidFill>
            <a:schemeClr val="accent3">
              <a:alpha val="10000"/>
            </a:schemeClr>
          </a:solidFill>
          <a:ln w="41275">
            <a:gradFill>
              <a:gsLst>
                <a:gs pos="2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39" name="任意多边形: 形状 138"/>
          <p:cNvSpPr/>
          <p:nvPr>
            <p:custDataLst>
              <p:tags r:id="rId3"/>
            </p:custDataLst>
          </p:nvPr>
        </p:nvSpPr>
        <p:spPr>
          <a:xfrm rot="10800000">
            <a:off x="307658" y="765810"/>
            <a:ext cx="11576685" cy="576516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14420" y="305435"/>
            <a:ext cx="476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OPEN SOURCE SERVICES :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010535" y="465455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 flipH="1">
            <a:off x="8269605" y="465455"/>
            <a:ext cx="878205" cy="196850"/>
            <a:chOff x="5272" y="688"/>
            <a:chExt cx="1383" cy="310"/>
          </a:xfrm>
        </p:grpSpPr>
        <p:sp>
          <p:nvSpPr>
            <p:cNvPr id="8" name="平行四边形 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1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3" name="平行四边形 12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76885" y="2372360"/>
            <a:ext cx="11157585" cy="3375660"/>
            <a:chOff x="1698" y="3194"/>
            <a:chExt cx="16546" cy="5316"/>
          </a:xfrm>
        </p:grpSpPr>
        <p:grpSp>
          <p:nvGrpSpPr>
            <p:cNvPr id="27" name="กลุ่ม 1"/>
            <p:cNvGrpSpPr/>
            <p:nvPr/>
          </p:nvGrpSpPr>
          <p:grpSpPr>
            <a:xfrm rot="0">
              <a:off x="1698" y="3194"/>
              <a:ext cx="16546" cy="5316"/>
              <a:chOff x="2116218" y="4026521"/>
              <a:chExt cx="21011998" cy="6750729"/>
            </a:xfrm>
          </p:grpSpPr>
          <p:sp>
            <p:nvSpPr>
              <p:cNvPr id="30" name="Freeform 6"/>
              <p:cNvSpPr>
                <a:spLocks noEditPoints="1"/>
              </p:cNvSpPr>
              <p:nvPr/>
            </p:nvSpPr>
            <p:spPr bwMode="auto">
              <a:xfrm>
                <a:off x="12963852" y="7595900"/>
                <a:ext cx="2678113" cy="3181350"/>
              </a:xfrm>
              <a:custGeom>
                <a:avLst/>
                <a:gdLst>
                  <a:gd name="T0" fmla="*/ 59 w 96"/>
                  <a:gd name="T1" fmla="*/ 20 h 114"/>
                  <a:gd name="T2" fmla="*/ 48 w 96"/>
                  <a:gd name="T3" fmla="*/ 0 h 114"/>
                  <a:gd name="T4" fmla="*/ 37 w 96"/>
                  <a:gd name="T5" fmla="*/ 20 h 114"/>
                  <a:gd name="T6" fmla="*/ 0 w 96"/>
                  <a:gd name="T7" fmla="*/ 66 h 114"/>
                  <a:gd name="T8" fmla="*/ 48 w 96"/>
                  <a:gd name="T9" fmla="*/ 114 h 114"/>
                  <a:gd name="T10" fmla="*/ 96 w 96"/>
                  <a:gd name="T11" fmla="*/ 66 h 114"/>
                  <a:gd name="T12" fmla="*/ 59 w 96"/>
                  <a:gd name="T13" fmla="*/ 20 h 114"/>
                  <a:gd name="T14" fmla="*/ 48 w 96"/>
                  <a:gd name="T15" fmla="*/ 106 h 114"/>
                  <a:gd name="T16" fmla="*/ 8 w 96"/>
                  <a:gd name="T17" fmla="*/ 66 h 114"/>
                  <a:gd name="T18" fmla="*/ 48 w 96"/>
                  <a:gd name="T19" fmla="*/ 27 h 114"/>
                  <a:gd name="T20" fmla="*/ 88 w 96"/>
                  <a:gd name="T21" fmla="*/ 66 h 114"/>
                  <a:gd name="T22" fmla="*/ 48 w 96"/>
                  <a:gd name="T23" fmla="*/ 10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" h="114">
                    <a:moveTo>
                      <a:pt x="59" y="2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16" y="25"/>
                      <a:pt x="0" y="44"/>
                      <a:pt x="0" y="66"/>
                    </a:cubicBezTo>
                    <a:cubicBezTo>
                      <a:pt x="0" y="93"/>
                      <a:pt x="22" y="114"/>
                      <a:pt x="48" y="114"/>
                    </a:cubicBezTo>
                    <a:cubicBezTo>
                      <a:pt x="74" y="114"/>
                      <a:pt x="96" y="93"/>
                      <a:pt x="96" y="66"/>
                    </a:cubicBezTo>
                    <a:cubicBezTo>
                      <a:pt x="96" y="44"/>
                      <a:pt x="80" y="25"/>
                      <a:pt x="59" y="20"/>
                    </a:cubicBezTo>
                    <a:close/>
                    <a:moveTo>
                      <a:pt x="48" y="106"/>
                    </a:moveTo>
                    <a:cubicBezTo>
                      <a:pt x="26" y="106"/>
                      <a:pt x="8" y="88"/>
                      <a:pt x="8" y="66"/>
                    </a:cubicBezTo>
                    <a:cubicBezTo>
                      <a:pt x="8" y="44"/>
                      <a:pt x="26" y="27"/>
                      <a:pt x="48" y="27"/>
                    </a:cubicBezTo>
                    <a:cubicBezTo>
                      <a:pt x="70" y="27"/>
                      <a:pt x="88" y="44"/>
                      <a:pt x="88" y="66"/>
                    </a:cubicBezTo>
                    <a:cubicBezTo>
                      <a:pt x="88" y="88"/>
                      <a:pt x="70" y="106"/>
                      <a:pt x="48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1" name="Rectangle 7"/>
              <p:cNvSpPr>
                <a:spLocks noChangeArrowheads="1"/>
              </p:cNvSpPr>
              <p:nvPr/>
            </p:nvSpPr>
            <p:spPr bwMode="auto">
              <a:xfrm flipV="1">
                <a:off x="2116218" y="7301564"/>
                <a:ext cx="21011998" cy="19937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2" name="Oval 8"/>
              <p:cNvSpPr>
                <a:spLocks noChangeArrowheads="1"/>
              </p:cNvSpPr>
              <p:nvPr/>
            </p:nvSpPr>
            <p:spPr bwMode="auto">
              <a:xfrm>
                <a:off x="9042459" y="7189788"/>
                <a:ext cx="585788" cy="5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3" name="Oval 9"/>
              <p:cNvSpPr>
                <a:spLocks noChangeArrowheads="1"/>
              </p:cNvSpPr>
              <p:nvPr/>
            </p:nvSpPr>
            <p:spPr bwMode="auto">
              <a:xfrm>
                <a:off x="14024105" y="7053910"/>
                <a:ext cx="557213" cy="5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4" name="Oval 10"/>
              <p:cNvSpPr>
                <a:spLocks noChangeArrowheads="1"/>
              </p:cNvSpPr>
              <p:nvPr/>
            </p:nvSpPr>
            <p:spPr bwMode="auto">
              <a:xfrm>
                <a:off x="20142654" y="7189788"/>
                <a:ext cx="585788" cy="5588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5" name="Oval 11"/>
              <p:cNvSpPr>
                <a:spLocks noChangeArrowheads="1"/>
              </p:cNvSpPr>
              <p:nvPr/>
            </p:nvSpPr>
            <p:spPr bwMode="auto">
              <a:xfrm>
                <a:off x="4559595" y="7053910"/>
                <a:ext cx="557213" cy="5588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6" name="Freeform 12"/>
              <p:cNvSpPr>
                <a:spLocks noEditPoints="1"/>
              </p:cNvSpPr>
              <p:nvPr/>
            </p:nvSpPr>
            <p:spPr bwMode="auto">
              <a:xfrm>
                <a:off x="8010701" y="4026521"/>
                <a:ext cx="2649538" cy="3179763"/>
              </a:xfrm>
              <a:custGeom>
                <a:avLst/>
                <a:gdLst>
                  <a:gd name="T0" fmla="*/ 48 w 95"/>
                  <a:gd name="T1" fmla="*/ 0 h 114"/>
                  <a:gd name="T2" fmla="*/ 0 w 95"/>
                  <a:gd name="T3" fmla="*/ 48 h 114"/>
                  <a:gd name="T4" fmla="*/ 36 w 95"/>
                  <a:gd name="T5" fmla="*/ 94 h 114"/>
                  <a:gd name="T6" fmla="*/ 48 w 95"/>
                  <a:gd name="T7" fmla="*/ 114 h 114"/>
                  <a:gd name="T8" fmla="*/ 59 w 95"/>
                  <a:gd name="T9" fmla="*/ 94 h 114"/>
                  <a:gd name="T10" fmla="*/ 95 w 95"/>
                  <a:gd name="T11" fmla="*/ 48 h 114"/>
                  <a:gd name="T12" fmla="*/ 48 w 95"/>
                  <a:gd name="T13" fmla="*/ 0 h 114"/>
                  <a:gd name="T14" fmla="*/ 48 w 95"/>
                  <a:gd name="T15" fmla="*/ 88 h 114"/>
                  <a:gd name="T16" fmla="*/ 8 w 95"/>
                  <a:gd name="T17" fmla="*/ 48 h 114"/>
                  <a:gd name="T18" fmla="*/ 48 w 95"/>
                  <a:gd name="T19" fmla="*/ 8 h 114"/>
                  <a:gd name="T20" fmla="*/ 87 w 95"/>
                  <a:gd name="T21" fmla="*/ 48 h 114"/>
                  <a:gd name="T22" fmla="*/ 48 w 95"/>
                  <a:gd name="T23" fmla="*/ 8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14">
                    <a:moveTo>
                      <a:pt x="48" y="0"/>
                    </a:moveTo>
                    <a:cubicBezTo>
                      <a:pt x="21" y="0"/>
                      <a:pt x="0" y="21"/>
                      <a:pt x="0" y="48"/>
                    </a:cubicBezTo>
                    <a:cubicBezTo>
                      <a:pt x="0" y="70"/>
                      <a:pt x="15" y="89"/>
                      <a:pt x="36" y="94"/>
                    </a:cubicBezTo>
                    <a:cubicBezTo>
                      <a:pt x="48" y="114"/>
                      <a:pt x="48" y="114"/>
                      <a:pt x="48" y="11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80" y="89"/>
                      <a:pt x="95" y="70"/>
                      <a:pt x="95" y="48"/>
                    </a:cubicBezTo>
                    <a:cubicBezTo>
                      <a:pt x="95" y="21"/>
                      <a:pt x="74" y="0"/>
                      <a:pt x="48" y="0"/>
                    </a:cubicBezTo>
                    <a:close/>
                    <a:moveTo>
                      <a:pt x="48" y="88"/>
                    </a:moveTo>
                    <a:cubicBezTo>
                      <a:pt x="26" y="88"/>
                      <a:pt x="8" y="70"/>
                      <a:pt x="8" y="48"/>
                    </a:cubicBezTo>
                    <a:cubicBezTo>
                      <a:pt x="8" y="26"/>
                      <a:pt x="26" y="8"/>
                      <a:pt x="48" y="8"/>
                    </a:cubicBezTo>
                    <a:cubicBezTo>
                      <a:pt x="70" y="8"/>
                      <a:pt x="87" y="26"/>
                      <a:pt x="87" y="48"/>
                    </a:cubicBezTo>
                    <a:cubicBezTo>
                      <a:pt x="87" y="70"/>
                      <a:pt x="70" y="88"/>
                      <a:pt x="48" y="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  <p:sp>
            <p:nvSpPr>
              <p:cNvPr id="38" name="Freeform 14"/>
              <p:cNvSpPr>
                <a:spLocks noEditPoints="1"/>
              </p:cNvSpPr>
              <p:nvPr/>
            </p:nvSpPr>
            <p:spPr bwMode="auto">
              <a:xfrm>
                <a:off x="19129956" y="4048110"/>
                <a:ext cx="2649538" cy="3179763"/>
              </a:xfrm>
              <a:custGeom>
                <a:avLst/>
                <a:gdLst>
                  <a:gd name="T0" fmla="*/ 48 w 95"/>
                  <a:gd name="T1" fmla="*/ 0 h 114"/>
                  <a:gd name="T2" fmla="*/ 0 w 95"/>
                  <a:gd name="T3" fmla="*/ 48 h 114"/>
                  <a:gd name="T4" fmla="*/ 36 w 95"/>
                  <a:gd name="T5" fmla="*/ 94 h 114"/>
                  <a:gd name="T6" fmla="*/ 48 w 95"/>
                  <a:gd name="T7" fmla="*/ 114 h 114"/>
                  <a:gd name="T8" fmla="*/ 59 w 95"/>
                  <a:gd name="T9" fmla="*/ 94 h 114"/>
                  <a:gd name="T10" fmla="*/ 95 w 95"/>
                  <a:gd name="T11" fmla="*/ 48 h 114"/>
                  <a:gd name="T12" fmla="*/ 48 w 95"/>
                  <a:gd name="T13" fmla="*/ 0 h 114"/>
                  <a:gd name="T14" fmla="*/ 48 w 95"/>
                  <a:gd name="T15" fmla="*/ 88 h 114"/>
                  <a:gd name="T16" fmla="*/ 8 w 95"/>
                  <a:gd name="T17" fmla="*/ 48 h 114"/>
                  <a:gd name="T18" fmla="*/ 48 w 95"/>
                  <a:gd name="T19" fmla="*/ 8 h 114"/>
                  <a:gd name="T20" fmla="*/ 87 w 95"/>
                  <a:gd name="T21" fmla="*/ 48 h 114"/>
                  <a:gd name="T22" fmla="*/ 48 w 95"/>
                  <a:gd name="T23" fmla="*/ 8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14">
                    <a:moveTo>
                      <a:pt x="48" y="0"/>
                    </a:moveTo>
                    <a:cubicBezTo>
                      <a:pt x="21" y="0"/>
                      <a:pt x="0" y="21"/>
                      <a:pt x="0" y="48"/>
                    </a:cubicBezTo>
                    <a:cubicBezTo>
                      <a:pt x="0" y="70"/>
                      <a:pt x="15" y="89"/>
                      <a:pt x="36" y="94"/>
                    </a:cubicBezTo>
                    <a:cubicBezTo>
                      <a:pt x="48" y="114"/>
                      <a:pt x="48" y="114"/>
                      <a:pt x="48" y="11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80" y="89"/>
                      <a:pt x="95" y="70"/>
                      <a:pt x="95" y="48"/>
                    </a:cubicBezTo>
                    <a:cubicBezTo>
                      <a:pt x="95" y="21"/>
                      <a:pt x="74" y="0"/>
                      <a:pt x="48" y="0"/>
                    </a:cubicBezTo>
                    <a:close/>
                    <a:moveTo>
                      <a:pt x="48" y="88"/>
                    </a:moveTo>
                    <a:cubicBezTo>
                      <a:pt x="26" y="88"/>
                      <a:pt x="8" y="70"/>
                      <a:pt x="8" y="48"/>
                    </a:cubicBezTo>
                    <a:cubicBezTo>
                      <a:pt x="8" y="26"/>
                      <a:pt x="26" y="8"/>
                      <a:pt x="48" y="8"/>
                    </a:cubicBezTo>
                    <a:cubicBezTo>
                      <a:pt x="69" y="8"/>
                      <a:pt x="87" y="26"/>
                      <a:pt x="87" y="48"/>
                    </a:cubicBezTo>
                    <a:cubicBezTo>
                      <a:pt x="87" y="70"/>
                      <a:pt x="69" y="88"/>
                      <a:pt x="48" y="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/>
              <a:p>
                <a:endParaRPr lang="th-TH" sz="900">
                  <a:solidFill>
                    <a:schemeClr val="bg1">
                      <a:lumMod val="85000"/>
                    </a:schemeClr>
                  </a:solidFill>
                  <a:cs typeface="Inter" panose="020B0502030000000004" charset="0"/>
                </a:endParaRPr>
              </a:p>
            </p:txBody>
          </p:sp>
        </p:grpSp>
        <p:pic>
          <p:nvPicPr>
            <p:cNvPr id="77" name="图片 76" descr="343439383331313b343532303032383bbfcdbba7b9dcc0ed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93" y="3783"/>
              <a:ext cx="798" cy="798"/>
            </a:xfrm>
            <a:prstGeom prst="rect">
              <a:avLst/>
            </a:prstGeom>
          </p:spPr>
        </p:pic>
        <p:pic>
          <p:nvPicPr>
            <p:cNvPr id="78" name="图片 77" descr="343439383331313b343532303032373bbfcdbba7b5b5b0b8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943" y="7122"/>
              <a:ext cx="795" cy="795"/>
            </a:xfrm>
            <a:prstGeom prst="rect">
              <a:avLst/>
            </a:prstGeom>
          </p:spPr>
        </p:pic>
      </p:grpSp>
      <p:sp>
        <p:nvSpPr>
          <p:cNvPr id="64" name="Freeform 13"/>
          <p:cNvSpPr>
            <a:spLocks noEditPoints="1"/>
          </p:cNvSpPr>
          <p:nvPr/>
        </p:nvSpPr>
        <p:spPr bwMode="auto">
          <a:xfrm>
            <a:off x="1246132" y="4161016"/>
            <a:ext cx="1339106" cy="1590814"/>
          </a:xfrm>
          <a:custGeom>
            <a:avLst/>
            <a:gdLst>
              <a:gd name="T0" fmla="*/ 59 w 96"/>
              <a:gd name="T1" fmla="*/ 20 h 114"/>
              <a:gd name="T2" fmla="*/ 48 w 96"/>
              <a:gd name="T3" fmla="*/ 0 h 114"/>
              <a:gd name="T4" fmla="*/ 37 w 96"/>
              <a:gd name="T5" fmla="*/ 20 h 114"/>
              <a:gd name="T6" fmla="*/ 0 w 96"/>
              <a:gd name="T7" fmla="*/ 66 h 114"/>
              <a:gd name="T8" fmla="*/ 48 w 96"/>
              <a:gd name="T9" fmla="*/ 114 h 114"/>
              <a:gd name="T10" fmla="*/ 96 w 96"/>
              <a:gd name="T11" fmla="*/ 66 h 114"/>
              <a:gd name="T12" fmla="*/ 59 w 96"/>
              <a:gd name="T13" fmla="*/ 20 h 114"/>
              <a:gd name="T14" fmla="*/ 48 w 96"/>
              <a:gd name="T15" fmla="*/ 106 h 114"/>
              <a:gd name="T16" fmla="*/ 8 w 96"/>
              <a:gd name="T17" fmla="*/ 66 h 114"/>
              <a:gd name="T18" fmla="*/ 48 w 96"/>
              <a:gd name="T19" fmla="*/ 27 h 114"/>
              <a:gd name="T20" fmla="*/ 88 w 96"/>
              <a:gd name="T21" fmla="*/ 66 h 114"/>
              <a:gd name="T22" fmla="*/ 48 w 96"/>
              <a:gd name="T23" fmla="*/ 106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6" h="114">
                <a:moveTo>
                  <a:pt x="59" y="20"/>
                </a:moveTo>
                <a:cubicBezTo>
                  <a:pt x="48" y="0"/>
                  <a:pt x="48" y="0"/>
                  <a:pt x="48" y="0"/>
                </a:cubicBezTo>
                <a:cubicBezTo>
                  <a:pt x="37" y="20"/>
                  <a:pt x="37" y="20"/>
                  <a:pt x="37" y="20"/>
                </a:cubicBezTo>
                <a:cubicBezTo>
                  <a:pt x="16" y="25"/>
                  <a:pt x="0" y="44"/>
                  <a:pt x="0" y="66"/>
                </a:cubicBezTo>
                <a:cubicBezTo>
                  <a:pt x="0" y="93"/>
                  <a:pt x="22" y="114"/>
                  <a:pt x="48" y="114"/>
                </a:cubicBezTo>
                <a:cubicBezTo>
                  <a:pt x="74" y="114"/>
                  <a:pt x="96" y="93"/>
                  <a:pt x="96" y="66"/>
                </a:cubicBezTo>
                <a:cubicBezTo>
                  <a:pt x="96" y="44"/>
                  <a:pt x="80" y="25"/>
                  <a:pt x="59" y="20"/>
                </a:cubicBezTo>
                <a:close/>
                <a:moveTo>
                  <a:pt x="48" y="106"/>
                </a:moveTo>
                <a:cubicBezTo>
                  <a:pt x="26" y="106"/>
                  <a:pt x="8" y="88"/>
                  <a:pt x="8" y="66"/>
                </a:cubicBezTo>
                <a:cubicBezTo>
                  <a:pt x="8" y="44"/>
                  <a:pt x="26" y="27"/>
                  <a:pt x="48" y="27"/>
                </a:cubicBezTo>
                <a:cubicBezTo>
                  <a:pt x="70" y="27"/>
                  <a:pt x="88" y="44"/>
                  <a:pt x="88" y="66"/>
                </a:cubicBezTo>
                <a:cubicBezTo>
                  <a:pt x="88" y="88"/>
                  <a:pt x="70" y="106"/>
                  <a:pt x="48" y="1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/>
          <a:p>
            <a:endParaRPr lang="th-TH" sz="900">
              <a:solidFill>
                <a:schemeClr val="bg1">
                  <a:lumMod val="85000"/>
                </a:schemeClr>
              </a:solidFill>
              <a:cs typeface="Inter" panose="020B0502030000000004" charset="0"/>
            </a:endParaRPr>
          </a:p>
        </p:txBody>
      </p:sp>
      <p:pic>
        <p:nvPicPr>
          <p:cNvPr id="108" name="图片 79" descr="343435383038363b343532323338393bbacfd7f7bbfad6c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49730" y="4799965"/>
            <a:ext cx="544195" cy="544195"/>
          </a:xfrm>
          <a:prstGeom prst="rect">
            <a:avLst/>
          </a:prstGeom>
        </p:spPr>
      </p:pic>
      <p:pic>
        <p:nvPicPr>
          <p:cNvPr id="109" name="图片 79" descr="343435383038363b343532323338393bbacfd7f7bbfad6c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06965" y="2752090"/>
            <a:ext cx="544195" cy="544195"/>
          </a:xfrm>
          <a:prstGeom prst="rect">
            <a:avLst/>
          </a:prstGeom>
        </p:spPr>
      </p:pic>
      <p:sp>
        <p:nvSpPr>
          <p:cNvPr id="5" name="任意多边形: 形状 14"/>
          <p:cNvSpPr/>
          <p:nvPr>
            <p:custDataLst>
              <p:tags r:id="rId10"/>
            </p:custDataLst>
          </p:nvPr>
        </p:nvSpPr>
        <p:spPr>
          <a:xfrm>
            <a:off x="2239001" y="92098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pic>
        <p:nvPicPr>
          <p:cNvPr id="7" name="Picture 6" descr="doliber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365" y="2231390"/>
            <a:ext cx="1814195" cy="151066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8" name="Picture 17" descr="Joomla-logo 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8515" y="4377690"/>
            <a:ext cx="2188845" cy="14859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20" name="Picture 19" descr="image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3720" y="2617470"/>
            <a:ext cx="2649220" cy="112458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21" name="Picture 20" descr="wordmark2_blue_rgb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7345" y="4460875"/>
            <a:ext cx="2082800" cy="159194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16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16" name="Positive Motivation Corporat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VCG2112800586751"/>
          <p:cNvPicPr>
            <a:picLocks noChangeAspect="1"/>
          </p:cNvPicPr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0" y="0"/>
            <a:ext cx="12183110" cy="6858000"/>
          </a:xfrm>
          <a:prstGeom prst="rect">
            <a:avLst/>
          </a:prstGeom>
        </p:spPr>
      </p:pic>
      <p:sp>
        <p:nvSpPr>
          <p:cNvPr id="41" name="平行四边形 40"/>
          <p:cNvSpPr/>
          <p:nvPr>
            <p:custDataLst>
              <p:tags r:id="rId2"/>
            </p:custDataLst>
          </p:nvPr>
        </p:nvSpPr>
        <p:spPr>
          <a:xfrm rot="10800000" flipH="1">
            <a:off x="439420" y="1078230"/>
            <a:ext cx="11313795" cy="5304155"/>
          </a:xfrm>
          <a:prstGeom prst="parallelogram">
            <a:avLst>
              <a:gd name="adj" fmla="val 0"/>
            </a:avLst>
          </a:prstGeom>
          <a:solidFill>
            <a:schemeClr val="accent3">
              <a:alpha val="10000"/>
            </a:schemeClr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任意多边形: 形状 138"/>
          <p:cNvSpPr/>
          <p:nvPr>
            <p:custDataLst>
              <p:tags r:id="rId3"/>
            </p:custDataLst>
          </p:nvPr>
        </p:nvSpPr>
        <p:spPr>
          <a:xfrm rot="10800000">
            <a:off x="307658" y="793115"/>
            <a:ext cx="11576685" cy="576516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23665" y="283210"/>
            <a:ext cx="4768215" cy="537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PROCESS: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374390" y="465455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 flipH="1">
            <a:off x="7940040" y="465455"/>
            <a:ext cx="878205" cy="196850"/>
            <a:chOff x="5272" y="688"/>
            <a:chExt cx="1383" cy="310"/>
          </a:xfrm>
        </p:grpSpPr>
        <p:sp>
          <p:nvSpPr>
            <p:cNvPr id="8" name="平行四边形 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1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3" name="平行四边形 12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9" name="任意多边形: 形状 14"/>
          <p:cNvSpPr/>
          <p:nvPr>
            <p:custDataLst>
              <p:tags r:id="rId4"/>
            </p:custDataLst>
          </p:nvPr>
        </p:nvSpPr>
        <p:spPr>
          <a:xfrm>
            <a:off x="2500621" y="687306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  <p:pic>
        <p:nvPicPr>
          <p:cNvPr id="2" name="Picture 1" descr="Screenshot 2023-10-24 1051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570" y="2668270"/>
            <a:ext cx="2215515" cy="211518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5" name="Picture 4" descr="Screenshot 2023-10-24 1055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5095" y="2668270"/>
            <a:ext cx="2205990" cy="211518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8" name="Picture 17" descr="Screenshot 2023-10-24 1059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2225" y="2672715"/>
            <a:ext cx="2198370" cy="211074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19" name="TextBox 31"/>
          <p:cNvSpPr txBox="1"/>
          <p:nvPr/>
        </p:nvSpPr>
        <p:spPr>
          <a:xfrm>
            <a:off x="1639570" y="2112010"/>
            <a:ext cx="2136775" cy="386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/>
            <a:r>
              <a:rPr lang="en-US" sz="2000" dirty="0" smtClean="0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  </a:t>
            </a:r>
            <a:r>
              <a:rPr lang="en-US" sz="2000" dirty="0" smtClean="0">
                <a:solidFill>
                  <a:schemeClr val="accent6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DEFINE</a:t>
            </a:r>
            <a:endParaRPr lang="en-US" sz="2000" dirty="0" smtClean="0">
              <a:solidFill>
                <a:schemeClr val="accent6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20" name="TextBox 31"/>
          <p:cNvSpPr txBox="1"/>
          <p:nvPr/>
        </p:nvSpPr>
        <p:spPr>
          <a:xfrm>
            <a:off x="5205095" y="2112010"/>
            <a:ext cx="2136775" cy="386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/>
            <a:r>
              <a:rPr lang="en-US" sz="2000" dirty="0" smtClean="0">
                <a:solidFill>
                  <a:schemeClr val="accent6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  DEVELOP</a:t>
            </a:r>
            <a:endParaRPr lang="en-US" sz="2000" dirty="0" smtClean="0">
              <a:solidFill>
                <a:schemeClr val="accent6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21" name="TextBox 31"/>
          <p:cNvSpPr txBox="1"/>
          <p:nvPr/>
        </p:nvSpPr>
        <p:spPr>
          <a:xfrm>
            <a:off x="8912225" y="2112010"/>
            <a:ext cx="2136775" cy="386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/>
            <a:r>
              <a:rPr lang="en-US" sz="2000" dirty="0" smtClean="0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  </a:t>
            </a:r>
            <a:r>
              <a:rPr lang="en-US" sz="2000" dirty="0" smtClean="0">
                <a:solidFill>
                  <a:schemeClr val="accent6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DEPLOY</a:t>
            </a:r>
            <a:endParaRPr lang="en-US" sz="2000" dirty="0" smtClean="0">
              <a:solidFill>
                <a:schemeClr val="accent6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077970" y="3487420"/>
            <a:ext cx="979170" cy="48577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7559040" y="3487420"/>
            <a:ext cx="979170" cy="48577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VCG2112800586751"/>
          <p:cNvPicPr>
            <a:picLocks noChangeAspect="1"/>
          </p:cNvPicPr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0" y="0"/>
            <a:ext cx="12183110" cy="6858000"/>
          </a:xfrm>
          <a:prstGeom prst="rect">
            <a:avLst/>
          </a:prstGeom>
        </p:spPr>
      </p:pic>
      <p:sp>
        <p:nvSpPr>
          <p:cNvPr id="9" name="平行四边形 8"/>
          <p:cNvSpPr/>
          <p:nvPr>
            <p:custDataLst>
              <p:tags r:id="rId2"/>
            </p:custDataLst>
          </p:nvPr>
        </p:nvSpPr>
        <p:spPr>
          <a:xfrm rot="10800000" flipH="1">
            <a:off x="438785" y="4093845"/>
            <a:ext cx="4704715" cy="158242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0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6" name="平行四边形 15"/>
          <p:cNvSpPr/>
          <p:nvPr>
            <p:custDataLst>
              <p:tags r:id="rId3"/>
            </p:custDataLst>
          </p:nvPr>
        </p:nvSpPr>
        <p:spPr>
          <a:xfrm rot="10800000">
            <a:off x="6965950" y="4115435"/>
            <a:ext cx="4772025" cy="158242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0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平行四边形 1"/>
          <p:cNvSpPr/>
          <p:nvPr>
            <p:custDataLst>
              <p:tags r:id="rId4"/>
            </p:custDataLst>
          </p:nvPr>
        </p:nvSpPr>
        <p:spPr>
          <a:xfrm rot="10800000">
            <a:off x="560705" y="1577340"/>
            <a:ext cx="4470400" cy="158242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0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7" name="平行四边形 6"/>
          <p:cNvSpPr/>
          <p:nvPr>
            <p:custDataLst>
              <p:tags r:id="rId5"/>
            </p:custDataLst>
          </p:nvPr>
        </p:nvSpPr>
        <p:spPr>
          <a:xfrm rot="10800000" flipH="1">
            <a:off x="7110730" y="1636395"/>
            <a:ext cx="4470400" cy="158242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0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39" name="任意多边形: 形状 138"/>
          <p:cNvSpPr/>
          <p:nvPr>
            <p:custDataLst>
              <p:tags r:id="rId6"/>
            </p:custDataLst>
          </p:nvPr>
        </p:nvSpPr>
        <p:spPr>
          <a:xfrm rot="10800000">
            <a:off x="307658" y="793115"/>
            <a:ext cx="11576685" cy="576516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90620" y="282575"/>
            <a:ext cx="4768215" cy="500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accent6"/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INDUSTRY VERTICALS:</a:t>
            </a:r>
            <a:endParaRPr lang="en-US" altLang="zh-CN" sz="2400" b="1">
              <a:solidFill>
                <a:schemeClr val="accent6"/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374390" y="465455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 flipH="1">
            <a:off x="7940040" y="465455"/>
            <a:ext cx="878205" cy="196850"/>
            <a:chOff x="5272" y="688"/>
            <a:chExt cx="1383" cy="310"/>
          </a:xfrm>
        </p:grpSpPr>
        <p:sp>
          <p:nvSpPr>
            <p:cNvPr id="8" name="平行四边形 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1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3" name="平行四边形 12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37" name="椭圆 36"/>
          <p:cNvSpPr/>
          <p:nvPr/>
        </p:nvSpPr>
        <p:spPr>
          <a:xfrm rot="1020000">
            <a:off x="4249420" y="1750060"/>
            <a:ext cx="3622040" cy="3622040"/>
          </a:xfrm>
          <a:prstGeom prst="ellipse">
            <a:avLst/>
          </a:prstGeom>
          <a:noFill/>
          <a:ln w="95250">
            <a:gradFill>
              <a:gsLst>
                <a:gs pos="73000">
                  <a:schemeClr val="accent6">
                    <a:alpha val="0"/>
                  </a:schemeClr>
                </a:gs>
                <a:gs pos="35000">
                  <a:schemeClr val="accent1"/>
                </a:gs>
                <a:gs pos="100000">
                  <a:schemeClr val="accent1"/>
                </a:gs>
                <a:gs pos="1000">
                  <a:schemeClr val="accent6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cs typeface="Inter Black" panose="02000503000000020004" charset="0"/>
            </a:endParaRPr>
          </a:p>
        </p:txBody>
      </p:sp>
      <p:sp>
        <p:nvSpPr>
          <p:cNvPr id="38" name="椭圆 37"/>
          <p:cNvSpPr/>
          <p:nvPr/>
        </p:nvSpPr>
        <p:spPr>
          <a:xfrm rot="10800000">
            <a:off x="4471035" y="1973580"/>
            <a:ext cx="3175000" cy="3175000"/>
          </a:xfrm>
          <a:prstGeom prst="ellipse">
            <a:avLst/>
          </a:prstGeom>
          <a:noFill/>
          <a:ln w="76200">
            <a:gradFill>
              <a:gsLst>
                <a:gs pos="39000">
                  <a:schemeClr val="accent1"/>
                </a:gs>
                <a:gs pos="0">
                  <a:schemeClr val="accent6">
                    <a:alpha val="0"/>
                  </a:schemeClr>
                </a:gs>
                <a:gs pos="100000">
                  <a:schemeClr val="accent1"/>
                </a:gs>
                <a:gs pos="72000">
                  <a:schemeClr val="accent6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cs typeface="Inter Black" panose="02000503000000020004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019675" y="2506980"/>
            <a:ext cx="2078355" cy="2011680"/>
          </a:xfrm>
          <a:prstGeom prst="ellips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85000">
                <a:schemeClr val="accent1"/>
              </a:gs>
            </a:gsLst>
            <a:lin ang="2700000" scaled="0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ctr"/>
            <a:r>
              <a:rPr lang="en-US" altLang="zh-CN" sz="3200" dirty="0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FOCUS </a:t>
            </a:r>
            <a:endParaRPr lang="en-US" altLang="zh-CN" sz="3200" dirty="0">
              <a:solidFill>
                <a:schemeClr val="bg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  <a:p>
            <a:pPr algn="ctr"/>
            <a:r>
              <a:rPr lang="en-US" altLang="zh-CN" sz="3200" dirty="0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AREAS</a:t>
            </a:r>
            <a:endParaRPr lang="en-US" altLang="zh-CN" sz="3200" dirty="0">
              <a:solidFill>
                <a:schemeClr val="bg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 rot="0">
            <a:off x="4625340" y="2202815"/>
            <a:ext cx="2805430" cy="2716530"/>
            <a:chOff x="3907790" y="2007432"/>
            <a:chExt cx="3854131" cy="3627565"/>
          </a:xfrm>
        </p:grpSpPr>
        <p:sp>
          <p:nvSpPr>
            <p:cNvPr id="46" name="2"/>
            <p:cNvSpPr/>
            <p:nvPr/>
          </p:nvSpPr>
          <p:spPr>
            <a:xfrm flipH="1" flipV="1">
              <a:off x="3984739" y="2007432"/>
              <a:ext cx="3777182" cy="3627565"/>
            </a:xfrm>
            <a:prstGeom prst="blockArc">
              <a:avLst>
                <a:gd name="adj1" fmla="val 34484"/>
                <a:gd name="adj2" fmla="val 10794548"/>
                <a:gd name="adj3" fmla="val 922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3000">
                  <a:schemeClr val="accent3">
                    <a:lumMod val="40000"/>
                    <a:lumOff val="60000"/>
                  </a:schemeClr>
                </a:gs>
                <a:gs pos="85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ea typeface="Inter Black" panose="02000503000000020004" charset="0"/>
                <a:cs typeface="Inter Black" panose="02000503000000020004" charset="0"/>
                <a:sym typeface="+mn-lt"/>
              </a:endParaRPr>
            </a:p>
          </p:txBody>
        </p:sp>
        <p:sp>
          <p:nvSpPr>
            <p:cNvPr id="63" name="1"/>
            <p:cNvSpPr/>
            <p:nvPr/>
          </p:nvSpPr>
          <p:spPr>
            <a:xfrm flipH="1" flipV="1">
              <a:off x="3907790" y="3739621"/>
              <a:ext cx="197107" cy="16319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ea typeface="Inter Black" panose="02000503000000020004" charset="0"/>
                <a:cs typeface="Inter Black" panose="02000503000000020004" charset="0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 rot="10800000">
            <a:off x="4688840" y="2202815"/>
            <a:ext cx="2805430" cy="2716530"/>
            <a:chOff x="3907790" y="2007432"/>
            <a:chExt cx="3854130" cy="3627565"/>
          </a:xfr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3000">
                <a:schemeClr val="accent3">
                  <a:lumMod val="40000"/>
                  <a:lumOff val="60000"/>
                </a:schemeClr>
              </a:gs>
              <a:gs pos="26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</p:grpSpPr>
        <p:sp>
          <p:nvSpPr>
            <p:cNvPr id="49" name="2"/>
            <p:cNvSpPr/>
            <p:nvPr/>
          </p:nvSpPr>
          <p:spPr>
            <a:xfrm flipH="1" flipV="1">
              <a:off x="3984738" y="2007432"/>
              <a:ext cx="3777182" cy="3627565"/>
            </a:xfrm>
            <a:prstGeom prst="blockArc">
              <a:avLst>
                <a:gd name="adj1" fmla="val 34484"/>
                <a:gd name="adj2" fmla="val 10794548"/>
                <a:gd name="adj3" fmla="val 9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ea typeface="Inter Black" panose="02000503000000020004" charset="0"/>
                <a:cs typeface="Inter Black" panose="02000503000000020004" charset="0"/>
                <a:sym typeface="+mn-lt"/>
              </a:endParaRPr>
            </a:p>
          </p:txBody>
        </p:sp>
        <p:sp>
          <p:nvSpPr>
            <p:cNvPr id="50" name="1"/>
            <p:cNvSpPr/>
            <p:nvPr/>
          </p:nvSpPr>
          <p:spPr>
            <a:xfrm flipH="1" flipV="1">
              <a:off x="3907790" y="3739621"/>
              <a:ext cx="197107" cy="1631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ea typeface="Inter Black" panose="02000503000000020004" charset="0"/>
                <a:cs typeface="Inter Black" panose="02000503000000020004" charset="0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 rot="0">
            <a:off x="1773555" y="2672080"/>
            <a:ext cx="2068830" cy="180975"/>
            <a:chOff x="2479361" y="2183606"/>
            <a:chExt cx="2068827" cy="180975"/>
          </a:xfrm>
        </p:grpSpPr>
        <p:cxnSp>
          <p:nvCxnSpPr>
            <p:cNvPr id="65" name="直接连接符 64"/>
            <p:cNvCxnSpPr/>
            <p:nvPr/>
          </p:nvCxnSpPr>
          <p:spPr>
            <a:xfrm flipH="1" flipV="1">
              <a:off x="4367213" y="2183606"/>
              <a:ext cx="180975" cy="180975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H="1">
              <a:off x="2479361" y="2184400"/>
              <a:ext cx="1889439" cy="0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7" name="Rectangle 46"/>
          <p:cNvSpPr txBox="1"/>
          <p:nvPr/>
        </p:nvSpPr>
        <p:spPr>
          <a:xfrm>
            <a:off x="1715770" y="1972945"/>
            <a:ext cx="2755265" cy="93091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TRAVEL AND TOURISM</a:t>
            </a:r>
            <a:endParaRPr lang="zh-CN" altLang="en-US" sz="2000" spc="300" dirty="0" smtClean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effectLst/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grpSp>
        <p:nvGrpSpPr>
          <p:cNvPr id="69" name="组合 68"/>
          <p:cNvGrpSpPr/>
          <p:nvPr/>
        </p:nvGrpSpPr>
        <p:grpSpPr>
          <a:xfrm rot="0">
            <a:off x="1632585" y="5042535"/>
            <a:ext cx="2068830" cy="180975"/>
            <a:chOff x="2479361" y="2003425"/>
            <a:chExt cx="2068827" cy="180975"/>
          </a:xfrm>
        </p:grpSpPr>
        <p:cxnSp>
          <p:nvCxnSpPr>
            <p:cNvPr id="52" name="直接连接符 51"/>
            <p:cNvCxnSpPr/>
            <p:nvPr/>
          </p:nvCxnSpPr>
          <p:spPr>
            <a:xfrm flipH="1">
              <a:off x="4367213" y="2003425"/>
              <a:ext cx="180975" cy="180975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H="1">
              <a:off x="2479361" y="2184400"/>
              <a:ext cx="1889439" cy="0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3" name="Rectangle 46"/>
          <p:cNvSpPr txBox="1"/>
          <p:nvPr/>
        </p:nvSpPr>
        <p:spPr>
          <a:xfrm>
            <a:off x="1381760" y="4399280"/>
            <a:ext cx="3387090" cy="74993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INFORMATION TECHNOLOGY</a:t>
            </a:r>
            <a:r>
              <a:rPr lang="zh-CN" altLang="en-US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 </a:t>
            </a:r>
            <a:endParaRPr lang="zh-CN" altLang="en-US" sz="2000" spc="300" dirty="0" smtClean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effectLst/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grpSp>
        <p:nvGrpSpPr>
          <p:cNvPr id="74" name="组合 73"/>
          <p:cNvGrpSpPr/>
          <p:nvPr/>
        </p:nvGrpSpPr>
        <p:grpSpPr>
          <a:xfrm rot="0" flipH="1">
            <a:off x="8493125" y="2672080"/>
            <a:ext cx="2068830" cy="180975"/>
            <a:chOff x="2479361" y="2183606"/>
            <a:chExt cx="2068827" cy="180975"/>
          </a:xfrm>
        </p:grpSpPr>
        <p:cxnSp>
          <p:nvCxnSpPr>
            <p:cNvPr id="75" name="直接连接符 74"/>
            <p:cNvCxnSpPr/>
            <p:nvPr/>
          </p:nvCxnSpPr>
          <p:spPr>
            <a:xfrm flipH="1" flipV="1">
              <a:off x="4367213" y="2183606"/>
              <a:ext cx="180975" cy="180975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H="1">
              <a:off x="2479361" y="2184400"/>
              <a:ext cx="1889439" cy="0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7" name="Rectangle 46"/>
          <p:cNvSpPr txBox="1"/>
          <p:nvPr/>
        </p:nvSpPr>
        <p:spPr>
          <a:xfrm>
            <a:off x="8211185" y="2120900"/>
            <a:ext cx="2539365" cy="4749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HEALTHCARE</a:t>
            </a:r>
            <a:endParaRPr lang="zh-CN" altLang="en-US" sz="2000" spc="300" dirty="0" smtClean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effectLst/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grpSp>
        <p:nvGrpSpPr>
          <p:cNvPr id="79" name="组合 78"/>
          <p:cNvGrpSpPr/>
          <p:nvPr/>
        </p:nvGrpSpPr>
        <p:grpSpPr>
          <a:xfrm rot="0" flipH="1">
            <a:off x="8419465" y="5042535"/>
            <a:ext cx="2068830" cy="180975"/>
            <a:chOff x="2479361" y="2003425"/>
            <a:chExt cx="2068827" cy="180975"/>
          </a:xfrm>
        </p:grpSpPr>
        <p:cxnSp>
          <p:nvCxnSpPr>
            <p:cNvPr id="80" name="直接连接符 79"/>
            <p:cNvCxnSpPr/>
            <p:nvPr/>
          </p:nvCxnSpPr>
          <p:spPr>
            <a:xfrm flipH="1">
              <a:off x="4367213" y="2003425"/>
              <a:ext cx="180975" cy="180975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2479361" y="2184400"/>
              <a:ext cx="1889439" cy="0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2" name="Rectangle 46"/>
          <p:cNvSpPr txBox="1"/>
          <p:nvPr/>
        </p:nvSpPr>
        <p:spPr>
          <a:xfrm>
            <a:off x="8449310" y="4701540"/>
            <a:ext cx="2794635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REAL ESTATE</a:t>
            </a:r>
            <a:r>
              <a:rPr lang="zh-CN" altLang="en-US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 </a:t>
            </a:r>
            <a:endParaRPr lang="zh-CN" altLang="en-US" sz="2000" spc="300" dirty="0" smtClean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effectLst/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5" name="任意多边形: 形状 14"/>
          <p:cNvSpPr/>
          <p:nvPr>
            <p:custDataLst>
              <p:tags r:id="rId7"/>
            </p:custDataLst>
          </p:nvPr>
        </p:nvSpPr>
        <p:spPr>
          <a:xfrm>
            <a:off x="2458720" y="706120"/>
            <a:ext cx="7438390" cy="11747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VCG2112800586751"/>
          <p:cNvPicPr>
            <a:picLocks noChangeAspect="1"/>
          </p:cNvPicPr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0" y="0"/>
            <a:ext cx="12183110" cy="6858000"/>
          </a:xfrm>
          <a:prstGeom prst="rect">
            <a:avLst/>
          </a:prstGeom>
        </p:spPr>
      </p:pic>
      <p:sp>
        <p:nvSpPr>
          <p:cNvPr id="9" name="平行四边形 8"/>
          <p:cNvSpPr/>
          <p:nvPr>
            <p:custDataLst>
              <p:tags r:id="rId2"/>
            </p:custDataLst>
          </p:nvPr>
        </p:nvSpPr>
        <p:spPr>
          <a:xfrm rot="10800000" flipH="1">
            <a:off x="438785" y="4093845"/>
            <a:ext cx="4704715" cy="158242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0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6" name="平行四边形 15"/>
          <p:cNvSpPr/>
          <p:nvPr>
            <p:custDataLst>
              <p:tags r:id="rId3"/>
            </p:custDataLst>
          </p:nvPr>
        </p:nvSpPr>
        <p:spPr>
          <a:xfrm rot="10800000">
            <a:off x="6965950" y="4115435"/>
            <a:ext cx="4772025" cy="158242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0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2" name="平行四边形 1"/>
          <p:cNvSpPr/>
          <p:nvPr>
            <p:custDataLst>
              <p:tags r:id="rId4"/>
            </p:custDataLst>
          </p:nvPr>
        </p:nvSpPr>
        <p:spPr>
          <a:xfrm rot="10800000">
            <a:off x="560705" y="1636395"/>
            <a:ext cx="4470400" cy="158242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0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7" name="平行四边形 6"/>
          <p:cNvSpPr/>
          <p:nvPr>
            <p:custDataLst>
              <p:tags r:id="rId5"/>
            </p:custDataLst>
          </p:nvPr>
        </p:nvSpPr>
        <p:spPr>
          <a:xfrm rot="10800000" flipH="1">
            <a:off x="7110730" y="1636395"/>
            <a:ext cx="4470400" cy="1582420"/>
          </a:xfrm>
          <a:prstGeom prst="parallelogram">
            <a:avLst>
              <a:gd name="adj" fmla="val 68862"/>
            </a:avLst>
          </a:prstGeom>
          <a:solidFill>
            <a:schemeClr val="accent3">
              <a:alpha val="10000"/>
            </a:schemeClr>
          </a:solidFill>
          <a:ln w="38100">
            <a:gradFill>
              <a:gsLst>
                <a:gs pos="200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39" name="任意多边形: 形状 138"/>
          <p:cNvSpPr/>
          <p:nvPr>
            <p:custDataLst>
              <p:tags r:id="rId6"/>
            </p:custDataLst>
          </p:nvPr>
        </p:nvSpPr>
        <p:spPr>
          <a:xfrm rot="10800000">
            <a:off x="307658" y="793115"/>
            <a:ext cx="11576685" cy="5765165"/>
          </a:xfrm>
          <a:custGeom>
            <a:avLst/>
            <a:gdLst>
              <a:gd name="connsiteX0" fmla="*/ 0 w 10858500"/>
              <a:gd name="connsiteY0" fmla="*/ 0 h 4680000"/>
              <a:gd name="connsiteX1" fmla="*/ 10858500 w 10858500"/>
              <a:gd name="connsiteY1" fmla="*/ 0 h 4680000"/>
              <a:gd name="connsiteX2" fmla="*/ 10858500 w 10858500"/>
              <a:gd name="connsiteY2" fmla="*/ 498804 h 4680000"/>
              <a:gd name="connsiteX3" fmla="*/ 10858498 w 10858500"/>
              <a:gd name="connsiteY3" fmla="*/ 498806 h 4680000"/>
              <a:gd name="connsiteX4" fmla="*/ 10858498 w 10858500"/>
              <a:gd name="connsiteY4" fmla="*/ 489916 h 4680000"/>
              <a:gd name="connsiteX5" fmla="*/ 10798658 w 10858500"/>
              <a:gd name="connsiteY5" fmla="*/ 545937 h 4680000"/>
              <a:gd name="connsiteX6" fmla="*/ 10798658 w 10858500"/>
              <a:gd name="connsiteY6" fmla="*/ 4134061 h 4680000"/>
              <a:gd name="connsiteX7" fmla="*/ 10858498 w 10858500"/>
              <a:gd name="connsiteY7" fmla="*/ 4190082 h 4680000"/>
              <a:gd name="connsiteX8" fmla="*/ 10858498 w 10858500"/>
              <a:gd name="connsiteY8" fmla="*/ 4179297 h 4680000"/>
              <a:gd name="connsiteX9" fmla="*/ 10858500 w 10858500"/>
              <a:gd name="connsiteY9" fmla="*/ 4179299 h 4680000"/>
              <a:gd name="connsiteX10" fmla="*/ 10858500 w 10858500"/>
              <a:gd name="connsiteY10" fmla="*/ 4680000 h 4680000"/>
              <a:gd name="connsiteX11" fmla="*/ 9082087 w 10858500"/>
              <a:gd name="connsiteY11" fmla="*/ 4680000 h 4680000"/>
              <a:gd name="connsiteX12" fmla="*/ 9036435 w 10858500"/>
              <a:gd name="connsiteY12" fmla="*/ 4637262 h 4680000"/>
              <a:gd name="connsiteX13" fmla="*/ 1835005 w 10858500"/>
              <a:gd name="connsiteY13" fmla="*/ 4637262 h 4680000"/>
              <a:gd name="connsiteX14" fmla="*/ 1789353 w 10858500"/>
              <a:gd name="connsiteY14" fmla="*/ 4680000 h 4680000"/>
              <a:gd name="connsiteX15" fmla="*/ 0 w 10858500"/>
              <a:gd name="connsiteY15" fmla="*/ 4680000 h 4680000"/>
              <a:gd name="connsiteX16" fmla="*/ 0 w 10858500"/>
              <a:gd name="connsiteY16" fmla="*/ 4190082 h 4680000"/>
              <a:gd name="connsiteX17" fmla="*/ 59840 w 10858500"/>
              <a:gd name="connsiteY17" fmla="*/ 4134061 h 4680000"/>
              <a:gd name="connsiteX18" fmla="*/ 59840 w 10858500"/>
              <a:gd name="connsiteY18" fmla="*/ 545937 h 4680000"/>
              <a:gd name="connsiteX19" fmla="*/ 0 w 10858500"/>
              <a:gd name="connsiteY19" fmla="*/ 489916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58500" h="4680000">
                <a:moveTo>
                  <a:pt x="0" y="0"/>
                </a:moveTo>
                <a:lnTo>
                  <a:pt x="10858500" y="0"/>
                </a:lnTo>
                <a:lnTo>
                  <a:pt x="10858500" y="498804"/>
                </a:lnTo>
                <a:lnTo>
                  <a:pt x="10858498" y="498806"/>
                </a:lnTo>
                <a:lnTo>
                  <a:pt x="10858498" y="489916"/>
                </a:lnTo>
                <a:lnTo>
                  <a:pt x="10798658" y="545937"/>
                </a:lnTo>
                <a:lnTo>
                  <a:pt x="10798658" y="4134061"/>
                </a:lnTo>
                <a:lnTo>
                  <a:pt x="10858498" y="4190082"/>
                </a:lnTo>
                <a:lnTo>
                  <a:pt x="10858498" y="4179297"/>
                </a:lnTo>
                <a:lnTo>
                  <a:pt x="10858500" y="4179299"/>
                </a:lnTo>
                <a:lnTo>
                  <a:pt x="10858500" y="4680000"/>
                </a:lnTo>
                <a:lnTo>
                  <a:pt x="9082087" y="4680000"/>
                </a:lnTo>
                <a:lnTo>
                  <a:pt x="9036435" y="4637262"/>
                </a:lnTo>
                <a:lnTo>
                  <a:pt x="1835005" y="4637262"/>
                </a:lnTo>
                <a:lnTo>
                  <a:pt x="1789353" y="4680000"/>
                </a:lnTo>
                <a:lnTo>
                  <a:pt x="0" y="4680000"/>
                </a:lnTo>
                <a:lnTo>
                  <a:pt x="0" y="4190082"/>
                </a:lnTo>
                <a:lnTo>
                  <a:pt x="59840" y="4134061"/>
                </a:lnTo>
                <a:lnTo>
                  <a:pt x="59840" y="545937"/>
                </a:lnTo>
                <a:lnTo>
                  <a:pt x="0" y="489916"/>
                </a:lnTo>
                <a:close/>
              </a:path>
            </a:pathLst>
          </a:custGeom>
          <a:noFill/>
          <a:ln w="31750">
            <a:gradFill>
              <a:gsLst>
                <a:gs pos="0">
                  <a:schemeClr val="accent6">
                    <a:alpha val="0"/>
                    <a:lumMod val="0"/>
                    <a:lumOff val="10000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n>
                <a:gradFill>
                  <a:gsLst>
                    <a:gs pos="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ln>
              <a:solidFill>
                <a:schemeClr val="lt1"/>
              </a:solidFill>
              <a:cs typeface="Inter" panose="020B05020300000000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38625" y="283210"/>
            <a:ext cx="3903980" cy="456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" panose="020B0502030000000004" charset="0"/>
              </a:rPr>
              <a:t>FOCUS AREA:</a:t>
            </a:r>
            <a:endParaRPr lang="en-US" altLang="zh-CN" sz="2400" b="1">
              <a:solidFill>
                <a:schemeClr val="bg1"/>
              </a:solidFill>
              <a:latin typeface="Inter Black" panose="02000503000000020004" charset="0"/>
              <a:ea typeface="Inter Black" panose="02000503000000020004" charset="0"/>
              <a:cs typeface="Inter" panose="020B05020300000000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374390" y="465455"/>
            <a:ext cx="878205" cy="196850"/>
            <a:chOff x="5272" y="688"/>
            <a:chExt cx="1383" cy="310"/>
          </a:xfrm>
        </p:grpSpPr>
        <p:sp>
          <p:nvSpPr>
            <p:cNvPr id="68" name="平行四边形 6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72" name="平行四边形 7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0" name="平行四边形 89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 flipH="1">
            <a:off x="7940040" y="465455"/>
            <a:ext cx="878205" cy="196850"/>
            <a:chOff x="5272" y="688"/>
            <a:chExt cx="1383" cy="310"/>
          </a:xfrm>
        </p:grpSpPr>
        <p:sp>
          <p:nvSpPr>
            <p:cNvPr id="8" name="平行四边形 7"/>
            <p:cNvSpPr/>
            <p:nvPr/>
          </p:nvSpPr>
          <p:spPr>
            <a:xfrm flipV="1">
              <a:off x="6137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5703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2" name="平行四边形 11"/>
            <p:cNvSpPr/>
            <p:nvPr/>
          </p:nvSpPr>
          <p:spPr>
            <a:xfrm flipV="1">
              <a:off x="5272" y="71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3" name="平行四边形 12"/>
            <p:cNvSpPr/>
            <p:nvPr/>
          </p:nvSpPr>
          <p:spPr>
            <a:xfrm flipV="1">
              <a:off x="6159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5726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 flipV="1">
              <a:off x="5294" y="688"/>
              <a:ext cx="497" cy="281"/>
            </a:xfrm>
            <a:prstGeom prst="parallelogram">
              <a:avLst>
                <a:gd name="adj" fmla="val 1018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Inter" panose="020B0502030000000004" charset="0"/>
              </a:endParaRPr>
            </a:p>
          </p:txBody>
        </p:sp>
      </p:grpSp>
      <p:sp>
        <p:nvSpPr>
          <p:cNvPr id="37" name="椭圆 36"/>
          <p:cNvSpPr/>
          <p:nvPr/>
        </p:nvSpPr>
        <p:spPr>
          <a:xfrm rot="1020000">
            <a:off x="4249420" y="1750060"/>
            <a:ext cx="3622040" cy="3622040"/>
          </a:xfrm>
          <a:prstGeom prst="ellipse">
            <a:avLst/>
          </a:prstGeom>
          <a:noFill/>
          <a:ln w="95250">
            <a:gradFill>
              <a:gsLst>
                <a:gs pos="73000">
                  <a:schemeClr val="accent6">
                    <a:alpha val="0"/>
                  </a:schemeClr>
                </a:gs>
                <a:gs pos="35000">
                  <a:schemeClr val="accent1"/>
                </a:gs>
                <a:gs pos="100000">
                  <a:schemeClr val="accent1"/>
                </a:gs>
                <a:gs pos="1000">
                  <a:schemeClr val="accent6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cs typeface="Inter Black" panose="02000503000000020004" charset="0"/>
            </a:endParaRPr>
          </a:p>
        </p:txBody>
      </p:sp>
      <p:sp>
        <p:nvSpPr>
          <p:cNvPr id="38" name="椭圆 37"/>
          <p:cNvSpPr/>
          <p:nvPr/>
        </p:nvSpPr>
        <p:spPr>
          <a:xfrm rot="10800000">
            <a:off x="4471035" y="1973580"/>
            <a:ext cx="3175000" cy="3175000"/>
          </a:xfrm>
          <a:prstGeom prst="ellipse">
            <a:avLst/>
          </a:prstGeom>
          <a:noFill/>
          <a:ln w="76200">
            <a:gradFill>
              <a:gsLst>
                <a:gs pos="39000">
                  <a:schemeClr val="accent1"/>
                </a:gs>
                <a:gs pos="0">
                  <a:schemeClr val="accent6">
                    <a:alpha val="0"/>
                  </a:schemeClr>
                </a:gs>
                <a:gs pos="100000">
                  <a:schemeClr val="accent1"/>
                </a:gs>
                <a:gs pos="72000">
                  <a:schemeClr val="accent6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cs typeface="Inter Black" panose="02000503000000020004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019675" y="2506980"/>
            <a:ext cx="2078355" cy="2011680"/>
          </a:xfrm>
          <a:prstGeom prst="ellips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85000">
                <a:schemeClr val="accent1"/>
              </a:gs>
            </a:gsLst>
            <a:lin ang="2700000" scaled="0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ctr"/>
            <a:r>
              <a:rPr lang="en-US" altLang="zh-CN" sz="3200" dirty="0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FOCUS </a:t>
            </a:r>
            <a:endParaRPr lang="en-US" altLang="zh-CN" sz="3200" dirty="0">
              <a:solidFill>
                <a:schemeClr val="bg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  <a:p>
            <a:pPr algn="ctr"/>
            <a:r>
              <a:rPr lang="en-US" altLang="zh-CN" sz="3200" dirty="0">
                <a:solidFill>
                  <a:schemeClr val="bg1"/>
                </a:solidFill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</a:rPr>
              <a:t>AREAS</a:t>
            </a:r>
            <a:endParaRPr lang="en-US" altLang="zh-CN" sz="3200" dirty="0">
              <a:solidFill>
                <a:schemeClr val="bg1"/>
              </a:solidFill>
              <a:latin typeface="Inter Black" panose="02000503000000020004" charset="0"/>
              <a:ea typeface="Inter Black" panose="02000503000000020004" charset="0"/>
              <a:cs typeface="Inter Black" panose="0200050300000002000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 rot="0">
            <a:off x="4625340" y="2202815"/>
            <a:ext cx="2805430" cy="2716530"/>
            <a:chOff x="3907790" y="2007432"/>
            <a:chExt cx="3854131" cy="3627565"/>
          </a:xfrm>
        </p:grpSpPr>
        <p:sp>
          <p:nvSpPr>
            <p:cNvPr id="46" name="2"/>
            <p:cNvSpPr/>
            <p:nvPr/>
          </p:nvSpPr>
          <p:spPr>
            <a:xfrm flipH="1" flipV="1">
              <a:off x="3984739" y="2007432"/>
              <a:ext cx="3777182" cy="3627565"/>
            </a:xfrm>
            <a:prstGeom prst="blockArc">
              <a:avLst>
                <a:gd name="adj1" fmla="val 34484"/>
                <a:gd name="adj2" fmla="val 10794548"/>
                <a:gd name="adj3" fmla="val 922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3000">
                  <a:schemeClr val="accent3">
                    <a:lumMod val="40000"/>
                    <a:lumOff val="60000"/>
                  </a:schemeClr>
                </a:gs>
                <a:gs pos="85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ea typeface="Inter Black" panose="02000503000000020004" charset="0"/>
                <a:cs typeface="Inter Black" panose="02000503000000020004" charset="0"/>
                <a:sym typeface="+mn-lt"/>
              </a:endParaRPr>
            </a:p>
          </p:txBody>
        </p:sp>
        <p:sp>
          <p:nvSpPr>
            <p:cNvPr id="63" name="1"/>
            <p:cNvSpPr/>
            <p:nvPr/>
          </p:nvSpPr>
          <p:spPr>
            <a:xfrm flipH="1" flipV="1">
              <a:off x="3907790" y="3739621"/>
              <a:ext cx="197107" cy="16319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ea typeface="Inter Black" panose="02000503000000020004" charset="0"/>
                <a:cs typeface="Inter Black" panose="02000503000000020004" charset="0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 rot="10800000">
            <a:off x="4688840" y="2202815"/>
            <a:ext cx="2805430" cy="2716530"/>
            <a:chOff x="3907790" y="2007432"/>
            <a:chExt cx="3854130" cy="3627565"/>
          </a:xfr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3000">
                <a:schemeClr val="accent3">
                  <a:lumMod val="40000"/>
                  <a:lumOff val="60000"/>
                </a:schemeClr>
              </a:gs>
              <a:gs pos="26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</p:grpSpPr>
        <p:sp>
          <p:nvSpPr>
            <p:cNvPr id="49" name="2"/>
            <p:cNvSpPr/>
            <p:nvPr/>
          </p:nvSpPr>
          <p:spPr>
            <a:xfrm flipH="1" flipV="1">
              <a:off x="3984738" y="2007432"/>
              <a:ext cx="3777182" cy="3627565"/>
            </a:xfrm>
            <a:prstGeom prst="blockArc">
              <a:avLst>
                <a:gd name="adj1" fmla="val 34484"/>
                <a:gd name="adj2" fmla="val 10794548"/>
                <a:gd name="adj3" fmla="val 9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ea typeface="Inter Black" panose="02000503000000020004" charset="0"/>
                <a:cs typeface="Inter Black" panose="02000503000000020004" charset="0"/>
                <a:sym typeface="+mn-lt"/>
              </a:endParaRPr>
            </a:p>
          </p:txBody>
        </p:sp>
        <p:sp>
          <p:nvSpPr>
            <p:cNvPr id="50" name="1"/>
            <p:cNvSpPr/>
            <p:nvPr/>
          </p:nvSpPr>
          <p:spPr>
            <a:xfrm flipH="1" flipV="1">
              <a:off x="3907790" y="3739621"/>
              <a:ext cx="197107" cy="1631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ea typeface="Inter Black" panose="02000503000000020004" charset="0"/>
                <a:cs typeface="Inter Black" panose="02000503000000020004" charset="0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 rot="0">
            <a:off x="1773555" y="2672080"/>
            <a:ext cx="2068830" cy="180975"/>
            <a:chOff x="2479361" y="2183606"/>
            <a:chExt cx="2068827" cy="180975"/>
          </a:xfrm>
        </p:grpSpPr>
        <p:cxnSp>
          <p:nvCxnSpPr>
            <p:cNvPr id="65" name="直接连接符 64"/>
            <p:cNvCxnSpPr/>
            <p:nvPr/>
          </p:nvCxnSpPr>
          <p:spPr>
            <a:xfrm flipH="1" flipV="1">
              <a:off x="4367213" y="2183606"/>
              <a:ext cx="180975" cy="180975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H="1">
              <a:off x="2479361" y="2184400"/>
              <a:ext cx="1889439" cy="0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7" name="Rectangle 46"/>
          <p:cNvSpPr txBox="1"/>
          <p:nvPr/>
        </p:nvSpPr>
        <p:spPr>
          <a:xfrm>
            <a:off x="1715770" y="2157095"/>
            <a:ext cx="2755265" cy="74676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EDUCATION</a:t>
            </a:r>
            <a:endParaRPr lang="en-US" altLang="zh-CN" sz="2000" spc="300" dirty="0" smtClean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effectLst/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grpSp>
        <p:nvGrpSpPr>
          <p:cNvPr id="69" name="组合 68"/>
          <p:cNvGrpSpPr/>
          <p:nvPr/>
        </p:nvGrpSpPr>
        <p:grpSpPr>
          <a:xfrm rot="0">
            <a:off x="1632585" y="5042535"/>
            <a:ext cx="2068830" cy="180975"/>
            <a:chOff x="2479361" y="2003425"/>
            <a:chExt cx="2068827" cy="180975"/>
          </a:xfrm>
        </p:grpSpPr>
        <p:cxnSp>
          <p:nvCxnSpPr>
            <p:cNvPr id="52" name="直接连接符 51"/>
            <p:cNvCxnSpPr/>
            <p:nvPr/>
          </p:nvCxnSpPr>
          <p:spPr>
            <a:xfrm flipH="1">
              <a:off x="4367213" y="2003425"/>
              <a:ext cx="180975" cy="180975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H="1">
              <a:off x="2479361" y="2184400"/>
              <a:ext cx="1889439" cy="0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3" name="Rectangle 46"/>
          <p:cNvSpPr txBox="1"/>
          <p:nvPr/>
        </p:nvSpPr>
        <p:spPr>
          <a:xfrm>
            <a:off x="1381760" y="4323080"/>
            <a:ext cx="3020695" cy="90043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INTELIGENCE TRANSPORTATION SYSTEM</a:t>
            </a:r>
            <a:r>
              <a:rPr lang="zh-CN" altLang="en-US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 </a:t>
            </a:r>
            <a:endParaRPr lang="zh-CN" altLang="en-US" sz="2000" spc="300" dirty="0" smtClean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effectLst/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grpSp>
        <p:nvGrpSpPr>
          <p:cNvPr id="74" name="组合 73"/>
          <p:cNvGrpSpPr/>
          <p:nvPr/>
        </p:nvGrpSpPr>
        <p:grpSpPr>
          <a:xfrm rot="0" flipH="1">
            <a:off x="8493125" y="2672080"/>
            <a:ext cx="2068830" cy="180975"/>
            <a:chOff x="2479361" y="2183606"/>
            <a:chExt cx="2068827" cy="180975"/>
          </a:xfrm>
        </p:grpSpPr>
        <p:cxnSp>
          <p:nvCxnSpPr>
            <p:cNvPr id="75" name="直接连接符 74"/>
            <p:cNvCxnSpPr/>
            <p:nvPr/>
          </p:nvCxnSpPr>
          <p:spPr>
            <a:xfrm flipH="1" flipV="1">
              <a:off x="4367213" y="2183606"/>
              <a:ext cx="180975" cy="180975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H="1">
              <a:off x="2479361" y="2184400"/>
              <a:ext cx="1889439" cy="0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7" name="Rectangle 46"/>
          <p:cNvSpPr txBox="1"/>
          <p:nvPr/>
        </p:nvSpPr>
        <p:spPr>
          <a:xfrm>
            <a:off x="8228965" y="2164080"/>
            <a:ext cx="2521585" cy="43180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E-COMMERCE</a:t>
            </a:r>
            <a:r>
              <a:rPr lang="zh-CN" altLang="en-US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 </a:t>
            </a:r>
            <a:endParaRPr lang="zh-CN" altLang="en-US" sz="2000" spc="300" dirty="0" smtClean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effectLst/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grpSp>
        <p:nvGrpSpPr>
          <p:cNvPr id="79" name="组合 78"/>
          <p:cNvGrpSpPr/>
          <p:nvPr/>
        </p:nvGrpSpPr>
        <p:grpSpPr>
          <a:xfrm rot="0" flipH="1">
            <a:off x="8278495" y="5042535"/>
            <a:ext cx="2068830" cy="180975"/>
            <a:chOff x="2479361" y="2003425"/>
            <a:chExt cx="2068827" cy="180975"/>
          </a:xfrm>
        </p:grpSpPr>
        <p:cxnSp>
          <p:nvCxnSpPr>
            <p:cNvPr id="80" name="直接连接符 79"/>
            <p:cNvCxnSpPr/>
            <p:nvPr/>
          </p:nvCxnSpPr>
          <p:spPr>
            <a:xfrm flipH="1">
              <a:off x="4367213" y="2003425"/>
              <a:ext cx="180975" cy="180975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2479361" y="2184400"/>
              <a:ext cx="1889439" cy="0"/>
            </a:xfrm>
            <a:prstGeom prst="line">
              <a:avLst/>
            </a:pr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2" name="Rectangle 46"/>
          <p:cNvSpPr txBox="1"/>
          <p:nvPr/>
        </p:nvSpPr>
        <p:spPr>
          <a:xfrm>
            <a:off x="8449310" y="4453255"/>
            <a:ext cx="2794635" cy="95504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CLOUD SERVICES</a:t>
            </a:r>
            <a:r>
              <a:rPr lang="zh-CN" altLang="en-US" sz="2000" spc="300" dirty="0" smtClean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Inter Black" panose="02000503000000020004" charset="0"/>
                <a:ea typeface="Inter Black" panose="02000503000000020004" charset="0"/>
                <a:cs typeface="Inter Black" panose="02000503000000020004" charset="0"/>
                <a:sym typeface="+mn-ea"/>
              </a:rPr>
              <a:t> </a:t>
            </a:r>
            <a:endParaRPr lang="zh-CN" altLang="en-US" sz="2000" spc="300" dirty="0" smtClean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effectLst/>
              <a:latin typeface="Inter Black" panose="02000503000000020004" charset="0"/>
              <a:ea typeface="Inter Black" panose="02000503000000020004" charset="0"/>
              <a:cs typeface="Inter Black" panose="02000503000000020004" charset="0"/>
              <a:sym typeface="+mn-ea"/>
            </a:endParaRPr>
          </a:p>
        </p:txBody>
      </p:sp>
      <p:sp>
        <p:nvSpPr>
          <p:cNvPr id="5" name="任意多边形: 形状 14"/>
          <p:cNvSpPr/>
          <p:nvPr>
            <p:custDataLst>
              <p:tags r:id="rId7"/>
            </p:custDataLst>
          </p:nvPr>
        </p:nvSpPr>
        <p:spPr>
          <a:xfrm>
            <a:off x="2584441" y="713341"/>
            <a:ext cx="7438409" cy="110315"/>
          </a:xfrm>
          <a:custGeom>
            <a:avLst/>
            <a:gdLst>
              <a:gd name="connsiteX0" fmla="*/ 0 w 10926501"/>
              <a:gd name="connsiteY0" fmla="*/ 0 h 162045"/>
              <a:gd name="connsiteX1" fmla="*/ 3761772 w 10926501"/>
              <a:gd name="connsiteY1" fmla="*/ 0 h 162045"/>
              <a:gd name="connsiteX2" fmla="*/ 3923817 w 10926501"/>
              <a:gd name="connsiteY2" fmla="*/ 162045 h 162045"/>
              <a:gd name="connsiteX3" fmla="*/ 6979534 w 10926501"/>
              <a:gd name="connsiteY3" fmla="*/ 162045 h 162045"/>
              <a:gd name="connsiteX4" fmla="*/ 7141579 w 10926501"/>
              <a:gd name="connsiteY4" fmla="*/ 0 h 162045"/>
              <a:gd name="connsiteX5" fmla="*/ 10926501 w 10926501"/>
              <a:gd name="connsiteY5" fmla="*/ 0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6501" h="162045">
                <a:moveTo>
                  <a:pt x="0" y="0"/>
                </a:moveTo>
                <a:lnTo>
                  <a:pt x="3761772" y="0"/>
                </a:lnTo>
                <a:lnTo>
                  <a:pt x="3923817" y="162045"/>
                </a:lnTo>
                <a:lnTo>
                  <a:pt x="6979534" y="162045"/>
                </a:lnTo>
                <a:lnTo>
                  <a:pt x="7141579" y="0"/>
                </a:lnTo>
                <a:lnTo>
                  <a:pt x="1092650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6">
                    <a:alpha val="0"/>
                  </a:schemeClr>
                </a:gs>
                <a:gs pos="5000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Inter" panose="020B05020300000000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newsflash/>
        <p:sndAc>
          <p:stSnd loop="1">
            <p:snd r:embed="rId9" name="Positive Motivation Corporate.wav"/>
          </p:stSnd>
        </p:sndAc>
      </p:transition>
    </mc:Choice>
    <mc:Fallback>
      <p:transition spd="slow" advClick="0" advTm="8000">
        <p:newsflash/>
        <p:sndAc>
          <p:stSnd loop="1">
            <p:snd r:embed="rId9" name="Positive Motivation Corporate.wav"/>
          </p:stSnd>
        </p:sndAc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27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12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BRIGHTNESS" val="0"/>
  <p:tag name="KSO_WM_UNIT_LINE_FORE_SCHEMECOLOR_INDEX" val="6"/>
  <p:tag name="KSO_WM_UNIT_LINE_FILL_TYPE" val="2"/>
</p:tagLst>
</file>

<file path=ppt/tags/tag129.xml><?xml version="1.0" encoding="utf-8"?>
<p:tagLst xmlns:p="http://schemas.openxmlformats.org/presentationml/2006/main">
  <p:tag name="KSO_WM_UNIT_LINE_FORE_SCHEMECOLOR_INDEX_1_BRIGHTNESS" val="-0.25"/>
  <p:tag name="KSO_WM_UNIT_LINE_FORE_SCHEMECOLOR_INDEX_1" val="16"/>
  <p:tag name="KSO_WM_UNIT_LINE_FORE_SCHEMECOLOR_INDEX_1_POS" val="0.3"/>
  <p:tag name="KSO_WM_UNIT_LINE_FORE_SCHEMECOLOR_INDEX_1_TRANS" val="1"/>
  <p:tag name="KSO_WM_UNIT_LINE_FORE_SCHEMECOLOR_INDEX_2_BRIGHTNESS" val="-0.25"/>
  <p:tag name="KSO_WM_UNIT_LINE_FORE_SCHEMECOLOR_INDEX_2" val="16"/>
  <p:tag name="KSO_WM_UNIT_LINE_FORE_SCHEMECOLOR_INDEX_2_POS" val="1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1"/>
  <p:tag name="KSO_WM_UNIT_FILL_GRADIENT_TYPE" val="0"/>
  <p:tag name="KSO_WM_UNIT_FILL_GRADIENT_ANGLE" val="30"/>
  <p:tag name="KSO_WM_UNIT_FILL_GRADIENT_Direction" val="-2"/>
  <p:tag name="KSO_WM_UNIT_FILL_TYPE" val="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LINE_FORE_SCHEMECOLOR_INDEX_1_BRIGHTNESS" val="-0.25"/>
  <p:tag name="KSO_WM_UNIT_LINE_FORE_SCHEMECOLOR_INDEX_1" val="16"/>
  <p:tag name="KSO_WM_UNIT_LINE_FORE_SCHEMECOLOR_INDEX_1_POS" val="0.3"/>
  <p:tag name="KSO_WM_UNIT_LINE_FORE_SCHEMECOLOR_INDEX_1_TRANS" val="1"/>
  <p:tag name="KSO_WM_UNIT_LINE_FORE_SCHEMECOLOR_INDEX_2_BRIGHTNESS" val="-0.25"/>
  <p:tag name="KSO_WM_UNIT_LINE_FORE_SCHEMECOLOR_INDEX_2" val="16"/>
  <p:tag name="KSO_WM_UNIT_LINE_FORE_SCHEMECOLOR_INDEX_2_POS" val="1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TEXT_FILL_FORE_SCHEMECOLOR_INDEX_BRIGHTNESS" val="0"/>
  <p:tag name="KSO_WM_UNIT_TEXT_FILL_FORE_SCHEMECOLOR_INDEX" val="2"/>
  <p:tag name="KSO_WM_UNIT_TEXT_FILL_TYPE" val="1"/>
</p:tagLst>
</file>

<file path=ppt/tags/tag13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3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33.xml><?xml version="1.0" encoding="utf-8"?>
<p:tagLst xmlns:p="http://schemas.openxmlformats.org/presentationml/2006/main"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49"/>
  <p:tag name="KSO_WM_UNIT_LINE_FORE_SCHEMECOLOR_INDEX_2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134.xml><?xml version="1.0" encoding="utf-8"?>
<p:tagLst xmlns:p="http://schemas.openxmlformats.org/presentationml/2006/main">
  <p:tag name="KSO_WM_UNIT_LINE_FORE_SCHEMECOLOR_INDEX_1_BRIGHTNESS" val="0"/>
  <p:tag name="KSO_WM_UNIT_LINE_FORE_SCHEMECOLOR_INDEX_1" val="5"/>
  <p:tag name="KSO_WM_UNIT_LINE_FORE_SCHEMECOLOR_INDEX_1_POS" val="0.39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55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35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</p:tagLst>
</file>

<file path=ppt/tags/tag136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</p:tagLst>
</file>

<file path=ppt/tags/tag13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13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139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4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42.xml><?xml version="1.0" encoding="utf-8"?>
<p:tagLst xmlns:p="http://schemas.openxmlformats.org/presentationml/2006/main"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49"/>
  <p:tag name="KSO_WM_UNIT_LINE_FORE_SCHEMECOLOR_INDEX_2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143.xml><?xml version="1.0" encoding="utf-8"?>
<p:tagLst xmlns:p="http://schemas.openxmlformats.org/presentationml/2006/main">
  <p:tag name="KSO_WM_UNIT_LINE_FORE_SCHEMECOLOR_INDEX_1_BRIGHTNESS" val="0"/>
  <p:tag name="KSO_WM_UNIT_LINE_FORE_SCHEMECOLOR_INDEX_1" val="5"/>
  <p:tag name="KSO_WM_UNIT_LINE_FORE_SCHEMECOLOR_INDEX_1_POS" val="0.39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55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4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4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4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4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4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4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5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53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15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5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56.xml><?xml version="1.0" encoding="utf-8"?>
<p:tagLst xmlns:p="http://schemas.openxmlformats.org/presentationml/2006/main">
  <p:tag name="KSO_WM_UNIT_TEXT_FILL_FORE_SCHEMECOLOR_INDEX_BRIGHTNESS" val="-0.35"/>
  <p:tag name="KSO_WM_UNIT_TEXT_FILL_FORE_SCHEMECOLOR_INDEX" val="14"/>
  <p:tag name="KSO_WM_UNIT_TEXT_FILL_TYPE" val="1"/>
</p:tagLst>
</file>

<file path=ppt/tags/tag157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15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5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16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3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16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6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16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9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7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17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17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7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17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7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17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18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18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18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18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18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9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19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19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9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9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9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9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0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0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1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12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1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1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1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1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18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1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24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2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2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3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3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3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3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36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3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3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3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4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42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4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4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4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4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48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4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54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5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5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6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6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6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66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6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6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7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72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7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7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7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78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7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8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84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8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8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8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9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9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9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296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29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29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9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0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1_BRIGHTNESS" val="0"/>
  <p:tag name="KSO_WM_UNIT_LINE_FORE_SCHEMECOLOR_INDEX_1" val="8"/>
  <p:tag name="KSO_WM_UNIT_LINE_FORE_SCHEMECOLOR_INDEX_1_POS" val="0.02"/>
  <p:tag name="KSO_WM_UNIT_LINE_FORE_SCHEMECOLOR_INDEX_1_TRANS" val="1"/>
  <p:tag name="KSO_WM_UNIT_LINE_FORE_SCHEMECOLOR_INDEX_2_BRIGHTNESS" val="0"/>
  <p:tag name="KSO_WM_UNIT_LINE_FORE_SCHEMECOLOR_INDEX_2" val="8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302.xml><?xml version="1.0" encoding="utf-8"?>
<p:tagLst xmlns:p="http://schemas.openxmlformats.org/presentationml/2006/main"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</p:tagLst>
</file>

<file path=ppt/tags/tag30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30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0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0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0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0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0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TEXT_FORE_SCHEMECOLOR_INDEX_1_BRIGHTNESS" val="0"/>
  <p:tag name="KSO_WM_UNIT_TEXT_FORE_SCHEMECOLOR_INDEX_1" val="14"/>
  <p:tag name="KSO_WM_UNIT_TEXT_FORE_SCHEMECOLOR_INDEX_1_POS" val="0"/>
  <p:tag name="KSO_WM_UNIT_TEXT_FORE_SCHEMECOLOR_INDEX_1_TRANS" val="0"/>
  <p:tag name="KSO_WM_UNIT_TEXT_FORE_SCHEMECOLOR_INDEX_2_BRIGHTNESS" val="0"/>
  <p:tag name="KSO_WM_UNIT_TEXT_FORE_SCHEMECOLOR_INDEX_2" val="14"/>
  <p:tag name="KSO_WM_UNIT_TEXT_FORE_SCHEMECOLOR_INDEX_2_POS" val="0.51"/>
  <p:tag name="KSO_WM_UNIT_TEXT_FORE_SCHEMECOLOR_INDEX_2_TRANS" val="0"/>
  <p:tag name="KSO_WM_UNIT_TEXT_LINE_GRADIENT_TYPE" val="0"/>
  <p:tag name="KSO_WM_UNIT_TEXT_LINE_GRADIENT_ANGLE" val="90"/>
  <p:tag name="KSO_WM_UNIT_TEXT_LINE_GRADIENT_Direction" val="1"/>
  <p:tag name="KSO_WM_UNIT_TEXT_LINE_FILL_TYPE" val="5"/>
</p:tagLst>
</file>

<file path=ppt/tags/tag31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1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1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LINE_FORE_SCHEMECOLOR_INDEX_BRIGHTNESS" val="0"/>
  <p:tag name="KSO_WM_UNIT_LINE_FORE_SCHEMECOLOR_INDEX" val="6"/>
  <p:tag name="KSO_WM_UNIT_LINE_FILL_TYPE" val="2"/>
</p:tagLst>
</file>

<file path=ppt/tags/tag316.xml><?xml version="1.0" encoding="utf-8"?>
<p:tagLst xmlns:p="http://schemas.openxmlformats.org/presentationml/2006/main">
  <p:tag name="KSO_WM_UNIT_LINE_FORE_SCHEMECOLOR_INDEX_1_BRIGHTNESS" val="-0.25"/>
  <p:tag name="KSO_WM_UNIT_LINE_FORE_SCHEMECOLOR_INDEX_1" val="16"/>
  <p:tag name="KSO_WM_UNIT_LINE_FORE_SCHEMECOLOR_INDEX_1_POS" val="0.3"/>
  <p:tag name="KSO_WM_UNIT_LINE_FORE_SCHEMECOLOR_INDEX_1_TRANS" val="1"/>
  <p:tag name="KSO_WM_UNIT_LINE_FORE_SCHEMECOLOR_INDEX_2_BRIGHTNESS" val="-0.25"/>
  <p:tag name="KSO_WM_UNIT_LINE_FORE_SCHEMECOLOR_INDEX_2" val="16"/>
  <p:tag name="KSO_WM_UNIT_LINE_FORE_SCHEMECOLOR_INDEX_2_POS" val="1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1"/>
  <p:tag name="KSO_WM_UNIT_FILL_GRADIENT_TYPE" val="0"/>
  <p:tag name="KSO_WM_UNIT_FILL_GRADIENT_ANGLE" val="30"/>
  <p:tag name="KSO_WM_UNIT_FILL_GRADIENT_Direction" val="-2"/>
  <p:tag name="KSO_WM_UNIT_FILL_TYPE" val="3"/>
</p:tagLst>
</file>

<file path=ppt/tags/tag317.xml><?xml version="1.0" encoding="utf-8"?>
<p:tagLst xmlns:p="http://schemas.openxmlformats.org/presentationml/2006/main">
  <p:tag name="KSO_WM_UNIT_LINE_FORE_SCHEMECOLOR_INDEX_1_BRIGHTNESS" val="-0.25"/>
  <p:tag name="KSO_WM_UNIT_LINE_FORE_SCHEMECOLOR_INDEX_1" val="16"/>
  <p:tag name="KSO_WM_UNIT_LINE_FORE_SCHEMECOLOR_INDEX_1_POS" val="0.3"/>
  <p:tag name="KSO_WM_UNIT_LINE_FORE_SCHEMECOLOR_INDEX_1_TRANS" val="1"/>
  <p:tag name="KSO_WM_UNIT_LINE_FORE_SCHEMECOLOR_INDEX_2_BRIGHTNESS" val="-0.25"/>
  <p:tag name="KSO_WM_UNIT_LINE_FORE_SCHEMECOLOR_INDEX_2" val="16"/>
  <p:tag name="KSO_WM_UNIT_LINE_FORE_SCHEMECOLOR_INDEX_2_POS" val="1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TEXT_FILL_FORE_SCHEMECOLOR_INDEX_BRIGHTNESS" val="0"/>
  <p:tag name="KSO_WM_UNIT_TEXT_FILL_FORE_SCHEMECOLOR_INDEX" val="2"/>
  <p:tag name="KSO_WM_UNIT_TEXT_FILL_TYPE" val="1"/>
</p:tagLst>
</file>

<file path=ppt/tags/tag31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1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49"/>
  <p:tag name="KSO_WM_UNIT_LINE_FORE_SCHEMECOLOR_INDEX_2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321.xml><?xml version="1.0" encoding="utf-8"?>
<p:tagLst xmlns:p="http://schemas.openxmlformats.org/presentationml/2006/main">
  <p:tag name="KSO_WM_UNIT_LINE_FORE_SCHEMECOLOR_INDEX_1_BRIGHTNESS" val="0"/>
  <p:tag name="KSO_WM_UNIT_LINE_FORE_SCHEMECOLOR_INDEX_1" val="5"/>
  <p:tag name="KSO_WM_UNIT_LINE_FORE_SCHEMECOLOR_INDEX_1_POS" val="0.39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55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322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323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</p:tagLst>
</file>

<file path=ppt/tags/tag324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</p:tagLst>
</file>

<file path=ppt/tags/tag32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32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327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</p:tagLst>
</file>

<file path=ppt/tags/tag32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2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49"/>
  <p:tag name="KSO_WM_UNIT_LINE_FORE_SCHEMECOLOR_INDEX_2_TRANS" val="1"/>
  <p:tag name="KSO_WM_UNIT_LINE_GRADIENT_TYPE" val="0"/>
  <p:tag name="KSO_WM_UNIT_LINE_GRADIENT_ANGLE" val="0"/>
  <p:tag name="KSO_WM_UNIT_LINE_GRADIENT_Direction" val="3"/>
  <p:tag name="KSO_WM_UNIT_LINE_FILL_TYPE" val="5"/>
</p:tagLst>
</file>

<file path=ppt/tags/tag331.xml><?xml version="1.0" encoding="utf-8"?>
<p:tagLst xmlns:p="http://schemas.openxmlformats.org/presentationml/2006/main">
  <p:tag name="KSO_WM_UNIT_LINE_FORE_SCHEMECOLOR_INDEX_1_BRIGHTNESS" val="0"/>
  <p:tag name="KSO_WM_UNIT_LINE_FORE_SCHEMECOLOR_INDEX_1" val="5"/>
  <p:tag name="KSO_WM_UNIT_LINE_FORE_SCHEMECOLOR_INDEX_1_POS" val="0.39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55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33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3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3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3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3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8.xml><?xml version="1.0" encoding="utf-8"?>
<p:tagLst xmlns:p="http://schemas.openxmlformats.org/presentationml/2006/main">
  <p:tag name="COMMONDATA" val="eyJoZGlkIjoiMmNmYmEwOWQ4Y2Q0M2IxMGZkNjI4ZjhkZDQyNzg1OTYifQ=="/>
  <p:tag name="KSO_WPP_MARK_KEY" val="37523c5a-f9bd-4157-ab56-121979c0b78d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Inter"/>
        <a:ea typeface="Inter Black"/>
        <a:cs typeface=""/>
      </a:majorFont>
      <a:minorFont>
        <a:latin typeface="Inter"/>
        <a:ea typeface="Inter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675FC"/>
      </a:accent1>
      <a:accent2>
        <a:srgbClr val="4589FB"/>
      </a:accent2>
      <a:accent3>
        <a:srgbClr val="54A6FB"/>
      </a:accent3>
      <a:accent4>
        <a:srgbClr val="47B2FA"/>
      </a:accent4>
      <a:accent5>
        <a:srgbClr val="4AC7F9"/>
      </a:accent5>
      <a:accent6>
        <a:srgbClr val="4DDBF8"/>
      </a:accent6>
      <a:hlink>
        <a:srgbClr val="0563C1"/>
      </a:hlink>
      <a:folHlink>
        <a:srgbClr val="954D72"/>
      </a:folHlink>
    </a:clrScheme>
    <a:fontScheme name="自定义 9">
      <a:majorFont>
        <a:latin typeface="Inter"/>
        <a:ea typeface="Inter Black"/>
        <a:cs typeface=""/>
      </a:majorFont>
      <a:minorFont>
        <a:latin typeface="Inter"/>
        <a:ea typeface="Inter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Inter Black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nter Black"/>
        <a:ea typeface=""/>
        <a:cs typeface=""/>
        <a:font script="Jpan" typeface="ＭＳ Ｐゴシック"/>
        <a:font script="Hang" typeface="맑은 고딕"/>
        <a:font script="Hans" typeface="Inter Black"/>
        <a:font script="Hant" typeface="新細明體"/>
        <a:font script="Arab" typeface="Inter"/>
        <a:font script="Hebr" typeface="Inter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Inter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Inter Black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nter Black"/>
        <a:ea typeface=""/>
        <a:cs typeface=""/>
        <a:font script="Jpan" typeface="ＭＳ Ｐゴシック"/>
        <a:font script="Hang" typeface="맑은 고딕"/>
        <a:font script="Hans" typeface="Inter Black"/>
        <a:font script="Hant" typeface="新細明體"/>
        <a:font script="Arab" typeface="Inter"/>
        <a:font script="Hebr" typeface="Inter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Inter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1453</Words>
  <Application>WPS Presentation</Application>
  <PresentationFormat>宽屏</PresentationFormat>
  <Paragraphs>255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SimSun</vt:lpstr>
      <vt:lpstr>Wingdings</vt:lpstr>
      <vt:lpstr>Inter</vt:lpstr>
      <vt:lpstr>Inter Black</vt:lpstr>
      <vt:lpstr>Wingdings</vt:lpstr>
      <vt:lpstr>Microsoft YaHei</vt:lpstr>
      <vt:lpstr>Arial Unicode MS</vt:lpstr>
      <vt:lpstr>Open Sans Light</vt:lpstr>
      <vt:lpstr>Times New Roman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sadia.fareed.bio</cp:lastModifiedBy>
  <cp:revision>177</cp:revision>
  <dcterms:created xsi:type="dcterms:W3CDTF">2019-06-19T02:08:00Z</dcterms:created>
  <dcterms:modified xsi:type="dcterms:W3CDTF">2024-05-07T07:06:21Z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1033-12.2.0.16909</vt:lpwstr>
  </property>
  <property fmtid="{D5CDD505-2E9C-101B-9397-08002B2CF9AE}" pid="3" name="ICV">
    <vt:lpwstr>1EBE5B3F6B294A70B1282987A16D44E8_13</vt:lpwstr>
  </property>
</Properties>
</file>